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2" r:id="rId20"/>
    <p:sldId id="292" r:id="rId21"/>
    <p:sldId id="287" r:id="rId22"/>
    <p:sldId id="294" r:id="rId23"/>
    <p:sldId id="289" r:id="rId24"/>
    <p:sldId id="290" r:id="rId25"/>
    <p:sldId id="291" r:id="rId26"/>
    <p:sldId id="299" r:id="rId27"/>
    <p:sldId id="293" r:id="rId28"/>
    <p:sldId id="286" r:id="rId29"/>
    <p:sldId id="288" r:id="rId30"/>
    <p:sldId id="295" r:id="rId31"/>
    <p:sldId id="296" r:id="rId32"/>
    <p:sldId id="264"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GB"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5" name="Google Shape;125;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9A5F825-9C29-43CC-BB96-80A60E9689F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9A5F825-9C29-43CC-BB96-80A60E9689F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99" name="Google Shape;199;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png"/><Relationship Id="rId7" Type="http://schemas.openxmlformats.org/officeDocument/2006/relationships/image" Target="../media/image4.png"/><Relationship Id="rId6" Type="http://schemas.openxmlformats.org/officeDocument/2006/relationships/hyperlink" Target="mailto:info@ucu.ac.ug" TargetMode="External"/><Relationship Id="rId5" Type="http://schemas.openxmlformats.org/officeDocument/2006/relationships/hyperlink" Target="https://ucu.ac.ug/" TargetMode="Externa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2" name="Shape 22"/>
        <p:cNvGrpSpPr/>
        <p:nvPr/>
      </p:nvGrpSpPr>
      <p:grpSpPr>
        <a:xfrm>
          <a:off x="0" y="0"/>
          <a:ext cx="0" cy="0"/>
          <a:chOff x="0" y="0"/>
          <a:chExt cx="0" cy="0"/>
        </a:xfrm>
      </p:grpSpPr>
      <p:sp>
        <p:nvSpPr>
          <p:cNvPr id="23" name="Google Shape;23;p11"/>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F497D"/>
              </a:buClr>
              <a:buSzPts val="6000"/>
              <a:buFont typeface="Trebuchet MS" panose="020B060302020202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1900"/>
              <a:buNone/>
              <a:defRPr sz="2000"/>
            </a:lvl2pPr>
            <a:lvl3pPr lvl="2" algn="ctr">
              <a:lnSpc>
                <a:spcPct val="90000"/>
              </a:lnSpc>
              <a:spcBef>
                <a:spcPts val="500"/>
              </a:spcBef>
              <a:spcAft>
                <a:spcPts val="0"/>
              </a:spcAft>
              <a:buSzPts val="1620"/>
              <a:buNone/>
              <a:defRPr sz="1800"/>
            </a:lvl3pPr>
            <a:lvl4pPr lvl="3" algn="ctr">
              <a:lnSpc>
                <a:spcPct val="90000"/>
              </a:lnSpc>
              <a:spcBef>
                <a:spcPts val="500"/>
              </a:spcBef>
              <a:spcAft>
                <a:spcPts val="0"/>
              </a:spcAft>
              <a:buSzPts val="1408"/>
              <a:buNone/>
              <a:defRPr sz="1600"/>
            </a:lvl4pPr>
            <a:lvl5pPr lvl="4" algn="ctr">
              <a:lnSpc>
                <a:spcPct val="90000"/>
              </a:lnSpc>
              <a:spcBef>
                <a:spcPts val="500"/>
              </a:spcBef>
              <a:spcAft>
                <a:spcPts val="0"/>
              </a:spcAft>
              <a:buSzPts val="1376"/>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11"/>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05" name="Shape 105"/>
        <p:cNvGrpSpPr/>
        <p:nvPr/>
      </p:nvGrpSpPr>
      <p:grpSpPr>
        <a:xfrm>
          <a:off x="0" y="0"/>
          <a:ext cx="0" cy="0"/>
          <a:chOff x="0" y="0"/>
          <a:chExt cx="0" cy="0"/>
        </a:xfrm>
      </p:grpSpPr>
      <p:sp>
        <p:nvSpPr>
          <p:cNvPr id="106" name="Google Shape;106;p20"/>
          <p:cNvSpPr txBox="1"/>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0"/>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0"/>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0"/>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10" name="Shape 110"/>
        <p:cNvGrpSpPr/>
        <p:nvPr/>
      </p:nvGrpSpPr>
      <p:grpSpPr>
        <a:xfrm>
          <a:off x="0" y="0"/>
          <a:ext cx="0" cy="0"/>
          <a:chOff x="0" y="0"/>
          <a:chExt cx="0" cy="0"/>
        </a:xfrm>
      </p:grpSpPr>
      <p:sp>
        <p:nvSpPr>
          <p:cNvPr id="111" name="Google Shape;111;p21"/>
          <p:cNvSpPr txBox="1"/>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1"/>
          <p:cNvSpPr txBox="1"/>
          <p:nvPr>
            <p:ph type="body" idx="1"/>
          </p:nvPr>
        </p:nvSpPr>
        <p:spPr>
          <a:xfrm rot="5400000">
            <a:off x="3851275" y="-1325561"/>
            <a:ext cx="448945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70" algn="l">
              <a:lnSpc>
                <a:spcPct val="90000"/>
              </a:lnSpc>
              <a:spcBef>
                <a:spcPts val="500"/>
              </a:spcBef>
              <a:spcAft>
                <a:spcPts val="0"/>
              </a:spcAft>
              <a:buSzPts val="1620"/>
              <a:buChar char="❑"/>
              <a:defRPr/>
            </a:lvl3pPr>
            <a:lvl4pPr marL="1828800" lvl="3" indent="-328930" algn="l">
              <a:lnSpc>
                <a:spcPct val="90000"/>
              </a:lnSpc>
              <a:spcBef>
                <a:spcPts val="500"/>
              </a:spcBef>
              <a:spcAft>
                <a:spcPts val="0"/>
              </a:spcAft>
              <a:buSzPts val="1584"/>
              <a:buChar char="❑"/>
              <a:defRPr/>
            </a:lvl4pPr>
            <a:lvl5pPr marL="2286000" lvl="4" indent="-327025"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13" name="Google Shape;113;p21"/>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1"/>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1"/>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16" name="Shape 116"/>
        <p:cNvGrpSpPr/>
        <p:nvPr/>
      </p:nvGrpSpPr>
      <p:grpSpPr>
        <a:xfrm>
          <a:off x="0" y="0"/>
          <a:ext cx="0" cy="0"/>
          <a:chOff x="0" y="0"/>
          <a:chExt cx="0" cy="0"/>
        </a:xfrm>
      </p:grpSpPr>
      <p:sp>
        <p:nvSpPr>
          <p:cNvPr id="117" name="Google Shape;117;p22"/>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2"/>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70" algn="l">
              <a:lnSpc>
                <a:spcPct val="90000"/>
              </a:lnSpc>
              <a:spcBef>
                <a:spcPts val="500"/>
              </a:spcBef>
              <a:spcAft>
                <a:spcPts val="0"/>
              </a:spcAft>
              <a:buSzPts val="1620"/>
              <a:buChar char="❑"/>
              <a:defRPr/>
            </a:lvl3pPr>
            <a:lvl4pPr marL="1828800" lvl="3" indent="-328930" algn="l">
              <a:lnSpc>
                <a:spcPct val="90000"/>
              </a:lnSpc>
              <a:spcBef>
                <a:spcPts val="500"/>
              </a:spcBef>
              <a:spcAft>
                <a:spcPts val="0"/>
              </a:spcAft>
              <a:buSzPts val="1584"/>
              <a:buChar char="❑"/>
              <a:defRPr/>
            </a:lvl4pPr>
            <a:lvl5pPr marL="2286000" lvl="4" indent="-327025"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19" name="Google Shape;119;p22"/>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2"/>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2"/>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p:cNvSpPr/>
          <p:nvPr userDrawn="1">
            <p:custDataLst>
              <p:tags r:id="rId3"/>
            </p:custDataLst>
          </p:nvPr>
        </p:nvSpPr>
        <p:spPr>
          <a:xfrm>
            <a:off x="7348406" y="0"/>
            <a:ext cx="4843594" cy="3860800"/>
          </a:xfrm>
          <a:prstGeom prst="rect">
            <a:avLst/>
          </a:prstGeom>
          <a:gradFill flip="none" rotWithShape="1">
            <a:gsLst>
              <a:gs pos="36000">
                <a:schemeClr val="accent1">
                  <a:alpha val="0"/>
                </a:schemeClr>
              </a:gs>
              <a:gs pos="100000">
                <a:schemeClr val="accent1">
                  <a:alpha val="2000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任意多边形: 形状 9"/>
          <p:cNvSpPr/>
          <p:nvPr userDrawn="1">
            <p:custDataLst>
              <p:tags r:id="rId4"/>
            </p:custDataLst>
          </p:nvPr>
        </p:nvSpPr>
        <p:spPr>
          <a:xfrm>
            <a:off x="10421904" y="846740"/>
            <a:ext cx="556181" cy="84328"/>
          </a:xfrm>
          <a:custGeom>
            <a:avLst/>
            <a:gdLst>
              <a:gd name="connsiteX0" fmla="*/ 514017 w 556181"/>
              <a:gd name="connsiteY0" fmla="*/ 0 h 84328"/>
              <a:gd name="connsiteX1" fmla="*/ 556181 w 556181"/>
              <a:gd name="connsiteY1" fmla="*/ 42164 h 84328"/>
              <a:gd name="connsiteX2" fmla="*/ 514017 w 556181"/>
              <a:gd name="connsiteY2" fmla="*/ 84328 h 84328"/>
              <a:gd name="connsiteX3" fmla="*/ 471853 w 556181"/>
              <a:gd name="connsiteY3" fmla="*/ 42164 h 84328"/>
              <a:gd name="connsiteX4" fmla="*/ 514017 w 556181"/>
              <a:gd name="connsiteY4" fmla="*/ 0 h 84328"/>
              <a:gd name="connsiteX5" fmla="*/ 356734 w 556181"/>
              <a:gd name="connsiteY5" fmla="*/ 0 h 84328"/>
              <a:gd name="connsiteX6" fmla="*/ 398898 w 556181"/>
              <a:gd name="connsiteY6" fmla="*/ 42164 h 84328"/>
              <a:gd name="connsiteX7" fmla="*/ 356734 w 556181"/>
              <a:gd name="connsiteY7" fmla="*/ 84328 h 84328"/>
              <a:gd name="connsiteX8" fmla="*/ 314570 w 556181"/>
              <a:gd name="connsiteY8" fmla="*/ 42164 h 84328"/>
              <a:gd name="connsiteX9" fmla="*/ 356734 w 556181"/>
              <a:gd name="connsiteY9" fmla="*/ 0 h 84328"/>
              <a:gd name="connsiteX10" fmla="*/ 199448 w 556181"/>
              <a:gd name="connsiteY10" fmla="*/ 0 h 84328"/>
              <a:gd name="connsiteX11" fmla="*/ 241612 w 556181"/>
              <a:gd name="connsiteY11" fmla="*/ 42164 h 84328"/>
              <a:gd name="connsiteX12" fmla="*/ 199448 w 556181"/>
              <a:gd name="connsiteY12" fmla="*/ 84328 h 84328"/>
              <a:gd name="connsiteX13" fmla="*/ 157284 w 556181"/>
              <a:gd name="connsiteY13" fmla="*/ 42164 h 84328"/>
              <a:gd name="connsiteX14" fmla="*/ 199448 w 556181"/>
              <a:gd name="connsiteY14" fmla="*/ 0 h 84328"/>
              <a:gd name="connsiteX15" fmla="*/ 42164 w 556181"/>
              <a:gd name="connsiteY15" fmla="*/ 0 h 84328"/>
              <a:gd name="connsiteX16" fmla="*/ 84328 w 556181"/>
              <a:gd name="connsiteY16" fmla="*/ 42164 h 84328"/>
              <a:gd name="connsiteX17" fmla="*/ 42164 w 556181"/>
              <a:gd name="connsiteY17" fmla="*/ 84328 h 84328"/>
              <a:gd name="connsiteX18" fmla="*/ 0 w 556181"/>
              <a:gd name="connsiteY18" fmla="*/ 42164 h 84328"/>
              <a:gd name="connsiteX19" fmla="*/ 42164 w 556181"/>
              <a:gd name="connsiteY19" fmla="*/ 0 h 8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6181" h="84328">
                <a:moveTo>
                  <a:pt x="514017" y="0"/>
                </a:moveTo>
                <a:cubicBezTo>
                  <a:pt x="537304" y="0"/>
                  <a:pt x="556181" y="18877"/>
                  <a:pt x="556181" y="42164"/>
                </a:cubicBezTo>
                <a:cubicBezTo>
                  <a:pt x="556181" y="65451"/>
                  <a:pt x="537304" y="84328"/>
                  <a:pt x="514017" y="84328"/>
                </a:cubicBezTo>
                <a:cubicBezTo>
                  <a:pt x="490730" y="84328"/>
                  <a:pt x="471853" y="65451"/>
                  <a:pt x="471853" y="42164"/>
                </a:cubicBezTo>
                <a:cubicBezTo>
                  <a:pt x="471853" y="18877"/>
                  <a:pt x="490730" y="0"/>
                  <a:pt x="514017" y="0"/>
                </a:cubicBezTo>
                <a:close/>
                <a:moveTo>
                  <a:pt x="356734" y="0"/>
                </a:moveTo>
                <a:cubicBezTo>
                  <a:pt x="380021" y="0"/>
                  <a:pt x="398898" y="18877"/>
                  <a:pt x="398898" y="42164"/>
                </a:cubicBezTo>
                <a:cubicBezTo>
                  <a:pt x="398898" y="65451"/>
                  <a:pt x="380021" y="84328"/>
                  <a:pt x="356734" y="84328"/>
                </a:cubicBezTo>
                <a:cubicBezTo>
                  <a:pt x="333447" y="84328"/>
                  <a:pt x="314570" y="65451"/>
                  <a:pt x="314570" y="42164"/>
                </a:cubicBezTo>
                <a:cubicBezTo>
                  <a:pt x="314570" y="18877"/>
                  <a:pt x="333447" y="0"/>
                  <a:pt x="356734" y="0"/>
                </a:cubicBezTo>
                <a:close/>
                <a:moveTo>
                  <a:pt x="199448" y="0"/>
                </a:moveTo>
                <a:cubicBezTo>
                  <a:pt x="222735" y="0"/>
                  <a:pt x="241612" y="18877"/>
                  <a:pt x="241612" y="42164"/>
                </a:cubicBezTo>
                <a:cubicBezTo>
                  <a:pt x="241612" y="65451"/>
                  <a:pt x="222735" y="84328"/>
                  <a:pt x="199448" y="84328"/>
                </a:cubicBezTo>
                <a:cubicBezTo>
                  <a:pt x="176161" y="84328"/>
                  <a:pt x="157284" y="65451"/>
                  <a:pt x="157284" y="42164"/>
                </a:cubicBezTo>
                <a:cubicBezTo>
                  <a:pt x="157284" y="18877"/>
                  <a:pt x="176161" y="0"/>
                  <a:pt x="199448" y="0"/>
                </a:cubicBezTo>
                <a:close/>
                <a:moveTo>
                  <a:pt x="42164" y="0"/>
                </a:moveTo>
                <a:cubicBezTo>
                  <a:pt x="65451" y="0"/>
                  <a:pt x="84328" y="18877"/>
                  <a:pt x="84328" y="42164"/>
                </a:cubicBezTo>
                <a:cubicBezTo>
                  <a:pt x="84328" y="65451"/>
                  <a:pt x="65451" y="84328"/>
                  <a:pt x="42164" y="84328"/>
                </a:cubicBezTo>
                <a:cubicBezTo>
                  <a:pt x="18877" y="84328"/>
                  <a:pt x="0" y="65451"/>
                  <a:pt x="0" y="42164"/>
                </a:cubicBezTo>
                <a:cubicBezTo>
                  <a:pt x="0" y="18877"/>
                  <a:pt x="18877" y="0"/>
                  <a:pt x="4216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7" name="直接连接符 26"/>
          <p:cNvCxnSpPr/>
          <p:nvPr userDrawn="1">
            <p:custDataLst>
              <p:tags r:id="rId5"/>
            </p:custDataLst>
          </p:nvPr>
        </p:nvCxnSpPr>
        <p:spPr>
          <a:xfrm flipH="1">
            <a:off x="4639403" y="5949950"/>
            <a:ext cx="6169025" cy="0"/>
          </a:xfrm>
          <a:prstGeom prst="line">
            <a:avLst/>
          </a:prstGeom>
          <a:ln w="25400" cap="rnd">
            <a:gradFill flip="none" rotWithShape="1">
              <a:gsLst>
                <a:gs pos="0">
                  <a:schemeClr val="accent1">
                    <a:alpha val="0"/>
                  </a:schemeClr>
                </a:gs>
                <a:gs pos="100000">
                  <a:schemeClr val="accent1">
                    <a:alpha val="2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6"/>
            </p:custDataLst>
          </p:nvPr>
        </p:nvCxnSpPr>
        <p:spPr>
          <a:xfrm flipH="1">
            <a:off x="10915065" y="5949950"/>
            <a:ext cx="358226" cy="0"/>
          </a:xfrm>
          <a:prstGeom prst="line">
            <a:avLst/>
          </a:prstGeom>
          <a:ln w="25400" cap="rnd">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7"/>
            </p:custDataLst>
          </p:nvPr>
        </p:nvCxnSpPr>
        <p:spPr>
          <a:xfrm flipH="1">
            <a:off x="11379928" y="5949950"/>
            <a:ext cx="135383" cy="0"/>
          </a:xfrm>
          <a:prstGeom prst="line">
            <a:avLst/>
          </a:prstGeom>
          <a:ln w="25400" cap="rnd">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8"/>
            </p:custDataLst>
          </p:nvPr>
        </p:nvSpPr>
        <p:spPr>
          <a:xfrm>
            <a:off x="3833495" y="2242185"/>
            <a:ext cx="7122160" cy="2569210"/>
          </a:xfrm>
        </p:spPr>
        <p:txBody>
          <a:bodyPr wrap="square" anchor="t" anchorCtr="0">
            <a:normAutofit/>
          </a:bodyPr>
          <a:lstStyle>
            <a:lvl1pPr algn="r">
              <a:lnSpc>
                <a:spcPct val="100000"/>
              </a:lnSpc>
              <a:defRPr sz="5000" b="0">
                <a:latin typeface="+mj-lt"/>
              </a:defRPr>
            </a:lvl1pPr>
          </a:lstStyle>
          <a:p>
            <a:r>
              <a:rPr lang="en-US" dirty="0">
                <a:sym typeface="+mn-ea"/>
              </a:rPr>
              <a:t>Click to add title</a:t>
            </a:r>
            <a:endParaRPr lang="en-US" dirty="0"/>
          </a:p>
        </p:txBody>
      </p:sp>
      <p:sp>
        <p:nvSpPr>
          <p:cNvPr id="3" name="副标题 2"/>
          <p:cNvSpPr>
            <a:spLocks noGrp="1"/>
          </p:cNvSpPr>
          <p:nvPr>
            <p:ph type="subTitle" idx="1" hasCustomPrompt="1"/>
            <p:custDataLst>
              <p:tags r:id="rId9"/>
            </p:custDataLst>
          </p:nvPr>
        </p:nvSpPr>
        <p:spPr>
          <a:xfrm>
            <a:off x="3833406" y="1099230"/>
            <a:ext cx="7122470" cy="972000"/>
          </a:xfrm>
        </p:spPr>
        <p:txBody>
          <a:bodyPr wrap="square" anchor="b" anchorCtr="0">
            <a:normAutofit/>
          </a:bodyPr>
          <a:lstStyle>
            <a:lvl1pPr marL="0" indent="0" algn="r">
              <a:lnSpc>
                <a:spcPct val="100000"/>
              </a:lnSpc>
              <a:buNone/>
              <a:defRPr sz="2400">
                <a:solidFill>
                  <a:schemeClr val="tx1">
                    <a:alpha val="70000"/>
                  </a:schemeClr>
                </a:solidFill>
                <a:latin typeface="+mj-lt"/>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10"/>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11"/>
            </p:custDataLst>
          </p:nvPr>
        </p:nvSpPr>
        <p:spPr/>
        <p:txBody>
          <a:bodyPr>
            <a:normAutofit/>
          </a:bodyPr>
          <a:lstStyle/>
          <a:p>
            <a:endParaRPr lang="en-US" dirty="0"/>
          </a:p>
        </p:txBody>
      </p:sp>
      <p:sp>
        <p:nvSpPr>
          <p:cNvPr id="6" name="灯片编号占位符 5"/>
          <p:cNvSpPr>
            <a:spLocks noGrp="1"/>
          </p:cNvSpPr>
          <p:nvPr>
            <p:ph type="sldNum" sz="quarter" idx="12"/>
            <p:custDataLst>
              <p:tags r:id="rId12"/>
            </p:custDataLst>
          </p:nvPr>
        </p:nvSpPr>
        <p:spPr>
          <a:xfrm>
            <a:off x="8610600" y="6356350"/>
            <a:ext cx="2743200" cy="365125"/>
          </a:xfrm>
        </p:spPr>
        <p:txBody>
          <a:bodyPr wrap="square">
            <a:normAutofit/>
          </a:bodyPr>
          <a:lstStyle/>
          <a:p>
            <a:fld id="{BE5F26B5-172A-4DC2-B0B7-181CFC56B87C}" type="slidenum">
              <a:rPr lang="en-US" smtClean="0"/>
            </a:fld>
            <a:endParaRPr lang="en-US"/>
          </a:p>
        </p:txBody>
      </p:sp>
      <p:sp>
        <p:nvSpPr>
          <p:cNvPr id="38" name="文本占位符 37"/>
          <p:cNvSpPr>
            <a:spLocks noGrp="1"/>
          </p:cNvSpPr>
          <p:nvPr>
            <p:ph type="body" sz="quarter" idx="17" hasCustomPrompt="1"/>
            <p:custDataLst>
              <p:tags r:id="rId13"/>
            </p:custDataLst>
          </p:nvPr>
        </p:nvSpPr>
        <p:spPr>
          <a:xfrm>
            <a:off x="8265034" y="4921400"/>
            <a:ext cx="2690842" cy="545625"/>
          </a:xfrm>
          <a:custGeom>
            <a:avLst/>
            <a:gdLst>
              <a:gd name="connsiteX0" fmla="*/ 0 w 2690842"/>
              <a:gd name="connsiteY0" fmla="*/ 0 h 545625"/>
              <a:gd name="connsiteX1" fmla="*/ 2690842 w 2690842"/>
              <a:gd name="connsiteY1" fmla="*/ 0 h 545625"/>
              <a:gd name="connsiteX2" fmla="*/ 2690842 w 2690842"/>
              <a:gd name="connsiteY2" fmla="*/ 440636 h 545625"/>
              <a:gd name="connsiteX3" fmla="*/ 2365574 w 2690842"/>
              <a:gd name="connsiteY3" fmla="*/ 440636 h 545625"/>
              <a:gd name="connsiteX4" fmla="*/ 2280214 w 2690842"/>
              <a:gd name="connsiteY4" fmla="*/ 545625 h 545625"/>
              <a:gd name="connsiteX5" fmla="*/ 0 w 2690842"/>
              <a:gd name="connsiteY5" fmla="*/ 545625 h 54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842" h="545625">
                <a:moveTo>
                  <a:pt x="0" y="0"/>
                </a:moveTo>
                <a:lnTo>
                  <a:pt x="2690842" y="0"/>
                </a:lnTo>
                <a:lnTo>
                  <a:pt x="2690842" y="440636"/>
                </a:lnTo>
                <a:lnTo>
                  <a:pt x="2365574" y="440636"/>
                </a:lnTo>
                <a:lnTo>
                  <a:pt x="2280214" y="545625"/>
                </a:lnTo>
                <a:lnTo>
                  <a:pt x="0" y="545625"/>
                </a:lnTo>
                <a:close/>
              </a:path>
            </a:pathLst>
          </a:custGeom>
          <a:gradFill flip="none" rotWithShape="1">
            <a:gsLst>
              <a:gs pos="0">
                <a:schemeClr val="accent1">
                  <a:alpha val="0"/>
                </a:schemeClr>
              </a:gs>
              <a:gs pos="100000">
                <a:schemeClr val="accent1">
                  <a:alpha val="40000"/>
                </a:schemeClr>
              </a:gs>
            </a:gsLst>
            <a:lin ang="0" scaled="1"/>
            <a:tileRect/>
          </a:gradFill>
          <a:ln>
            <a:gradFill flip="none" rotWithShape="1">
              <a:gsLst>
                <a:gs pos="0">
                  <a:schemeClr val="accent1">
                    <a:alpha val="10000"/>
                  </a:schemeClr>
                </a:gs>
                <a:gs pos="99000">
                  <a:schemeClr val="accent1">
                    <a:alpha val="70000"/>
                  </a:schemeClr>
                </a:gs>
              </a:gsLst>
              <a:lin ang="0" scaled="1"/>
              <a:tileRect/>
            </a:gradFill>
          </a:ln>
        </p:spPr>
        <p:txBody>
          <a:bodyPr wrap="square" rIns="540000" anchor="ctr">
            <a:normAutofit/>
          </a:bodyPr>
          <a:lstStyle>
            <a:lvl1pPr marL="0" indent="0" algn="r">
              <a:lnSpc>
                <a:spcPct val="100000"/>
              </a:lnSpc>
              <a:buNone/>
              <a:defRPr sz="1600">
                <a:latin typeface="+mn-lt"/>
              </a:defRPr>
            </a:lvl1pPr>
          </a:lstStyle>
          <a:p>
            <a:pPr lvl="0"/>
            <a:r>
              <a:rPr lang="en-US" dirty="0">
                <a:latin typeface="+mn-lt"/>
              </a:rPr>
              <a:t>Click to add text</a:t>
            </a:r>
            <a:endParaRPr lang="en-US" dirty="0"/>
          </a:p>
        </p:txBody>
      </p:sp>
      <p:sp>
        <p:nvSpPr>
          <p:cNvPr id="20" name="任意多边形: 形状 19"/>
          <p:cNvSpPr/>
          <p:nvPr userDrawn="1">
            <p:custDataLst>
              <p:tags r:id="rId14"/>
            </p:custDataLst>
          </p:nvPr>
        </p:nvSpPr>
        <p:spPr>
          <a:xfrm flipH="1" flipV="1">
            <a:off x="10606610" y="5397193"/>
            <a:ext cx="312253" cy="69831"/>
          </a:xfrm>
          <a:custGeom>
            <a:avLst/>
            <a:gdLst>
              <a:gd name="connsiteX0" fmla="*/ 278134 w 389081"/>
              <a:gd name="connsiteY0" fmla="*/ 89627 h 89627"/>
              <a:gd name="connsiteX1" fmla="*/ 329769 w 389081"/>
              <a:gd name="connsiteY1" fmla="*/ 89627 h 89627"/>
              <a:gd name="connsiteX2" fmla="*/ 389081 w 389081"/>
              <a:gd name="connsiteY2" fmla="*/ 0 h 89627"/>
              <a:gd name="connsiteX3" fmla="*/ 337446 w 389081"/>
              <a:gd name="connsiteY3" fmla="*/ 0 h 89627"/>
              <a:gd name="connsiteX4" fmla="*/ 185423 w 389081"/>
              <a:gd name="connsiteY4" fmla="*/ 89627 h 89627"/>
              <a:gd name="connsiteX5" fmla="*/ 237057 w 389081"/>
              <a:gd name="connsiteY5" fmla="*/ 89627 h 89627"/>
              <a:gd name="connsiteX6" fmla="*/ 296370 w 389081"/>
              <a:gd name="connsiteY6" fmla="*/ 0 h 89627"/>
              <a:gd name="connsiteX7" fmla="*/ 244735 w 389081"/>
              <a:gd name="connsiteY7" fmla="*/ 0 h 89627"/>
              <a:gd name="connsiteX8" fmla="*/ 92711 w 389081"/>
              <a:gd name="connsiteY8" fmla="*/ 89627 h 89627"/>
              <a:gd name="connsiteX9" fmla="*/ 144346 w 389081"/>
              <a:gd name="connsiteY9" fmla="*/ 89627 h 89627"/>
              <a:gd name="connsiteX10" fmla="*/ 203659 w 389081"/>
              <a:gd name="connsiteY10" fmla="*/ 0 h 89627"/>
              <a:gd name="connsiteX11" fmla="*/ 152024 w 389081"/>
              <a:gd name="connsiteY11" fmla="*/ 0 h 89627"/>
              <a:gd name="connsiteX12" fmla="*/ 0 w 389081"/>
              <a:gd name="connsiteY12" fmla="*/ 89627 h 89627"/>
              <a:gd name="connsiteX13" fmla="*/ 51635 w 389081"/>
              <a:gd name="connsiteY13" fmla="*/ 89627 h 89627"/>
              <a:gd name="connsiteX14" fmla="*/ 110947 w 389081"/>
              <a:gd name="connsiteY14" fmla="*/ 0 h 89627"/>
              <a:gd name="connsiteX15" fmla="*/ 59312 w 389081"/>
              <a:gd name="connsiteY15" fmla="*/ 0 h 8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9081" h="89627">
                <a:moveTo>
                  <a:pt x="278134" y="89627"/>
                </a:moveTo>
                <a:lnTo>
                  <a:pt x="329769" y="89627"/>
                </a:lnTo>
                <a:lnTo>
                  <a:pt x="389081" y="0"/>
                </a:lnTo>
                <a:lnTo>
                  <a:pt x="337446" y="0"/>
                </a:lnTo>
                <a:close/>
                <a:moveTo>
                  <a:pt x="185423" y="89627"/>
                </a:moveTo>
                <a:lnTo>
                  <a:pt x="237057" y="89627"/>
                </a:lnTo>
                <a:lnTo>
                  <a:pt x="296370" y="0"/>
                </a:lnTo>
                <a:lnTo>
                  <a:pt x="244735" y="0"/>
                </a:lnTo>
                <a:close/>
                <a:moveTo>
                  <a:pt x="92711" y="89627"/>
                </a:moveTo>
                <a:lnTo>
                  <a:pt x="144346" y="89627"/>
                </a:lnTo>
                <a:lnTo>
                  <a:pt x="203659" y="0"/>
                </a:lnTo>
                <a:lnTo>
                  <a:pt x="152024" y="0"/>
                </a:lnTo>
                <a:close/>
                <a:moveTo>
                  <a:pt x="0" y="89627"/>
                </a:moveTo>
                <a:lnTo>
                  <a:pt x="51635" y="89627"/>
                </a:lnTo>
                <a:lnTo>
                  <a:pt x="110947" y="0"/>
                </a:lnTo>
                <a:lnTo>
                  <a:pt x="59312" y="0"/>
                </a:lnTo>
                <a:close/>
              </a:path>
            </a:pathLst>
          </a:cu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37" name="任意多边形: 形状 36"/>
          <p:cNvSpPr/>
          <p:nvPr userDrawn="1">
            <p:custDataLst>
              <p:tags r:id="rId15"/>
            </p:custDataLst>
          </p:nvPr>
        </p:nvSpPr>
        <p:spPr>
          <a:xfrm>
            <a:off x="0" y="460439"/>
            <a:ext cx="2968667" cy="5937123"/>
          </a:xfrm>
          <a:custGeom>
            <a:avLst/>
            <a:gdLst>
              <a:gd name="connsiteX0" fmla="*/ 0 w 2968667"/>
              <a:gd name="connsiteY0" fmla="*/ 0 h 5937123"/>
              <a:gd name="connsiteX1" fmla="*/ 2968459 w 2968667"/>
              <a:gd name="connsiteY1" fmla="*/ 2968457 h 5937123"/>
              <a:gd name="connsiteX2" fmla="*/ 2968667 w 2968667"/>
              <a:gd name="connsiteY2" fmla="*/ 2968457 h 5937123"/>
              <a:gd name="connsiteX3" fmla="*/ 0 w 2968667"/>
              <a:gd name="connsiteY3" fmla="*/ 5937123 h 5937123"/>
              <a:gd name="connsiteX4" fmla="*/ 0 w 2968667"/>
              <a:gd name="connsiteY4" fmla="*/ 4759980 h 5937123"/>
              <a:gd name="connsiteX5" fmla="*/ 1791524 w 2968667"/>
              <a:gd name="connsiteY5" fmla="*/ 2968457 h 5937123"/>
              <a:gd name="connsiteX6" fmla="*/ 0 w 2968667"/>
              <a:gd name="connsiteY6" fmla="*/ 1176935 h 593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8667" h="5937123">
                <a:moveTo>
                  <a:pt x="0" y="0"/>
                </a:moveTo>
                <a:lnTo>
                  <a:pt x="2968459" y="2968457"/>
                </a:lnTo>
                <a:lnTo>
                  <a:pt x="2968667" y="2968457"/>
                </a:lnTo>
                <a:lnTo>
                  <a:pt x="0" y="5937123"/>
                </a:lnTo>
                <a:lnTo>
                  <a:pt x="0" y="4759980"/>
                </a:lnTo>
                <a:lnTo>
                  <a:pt x="1791524" y="2968457"/>
                </a:lnTo>
                <a:lnTo>
                  <a:pt x="0" y="1176935"/>
                </a:lnTo>
                <a:close/>
              </a:path>
            </a:pathLst>
          </a:custGeom>
          <a:gradFill flip="none" rotWithShape="1">
            <a:gsLst>
              <a:gs pos="0">
                <a:schemeClr val="accent1">
                  <a:alpha val="40000"/>
                </a:schemeClr>
              </a:gs>
              <a:gs pos="100000">
                <a:schemeClr val="accent1">
                  <a:alpha val="0"/>
                </a:schemeClr>
              </a:gs>
            </a:gsLst>
            <a:lin ang="162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a:p>
        </p:txBody>
      </p:sp>
      <p:cxnSp>
        <p:nvCxnSpPr>
          <p:cNvPr id="11" name="直接连接符 10"/>
          <p:cNvCxnSpPr/>
          <p:nvPr userDrawn="1">
            <p:custDataLst>
              <p:tags r:id="rId16"/>
            </p:custDataLst>
          </p:nvPr>
        </p:nvCxnSpPr>
        <p:spPr>
          <a:xfrm>
            <a:off x="1429263" y="699862"/>
            <a:ext cx="2207333" cy="2207333"/>
          </a:xfrm>
          <a:prstGeom prst="line">
            <a:avLst/>
          </a:prstGeom>
          <a:noFill/>
          <a:ln w="22225">
            <a:gradFill>
              <a:gsLst>
                <a:gs pos="917">
                  <a:schemeClr val="accent1">
                    <a:alpha val="0"/>
                  </a:schemeClr>
                </a:gs>
                <a:gs pos="97248">
                  <a:schemeClr val="accent1">
                    <a:alpha val="0"/>
                  </a:schemeClr>
                </a:gs>
                <a:gs pos="5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cxnSp>
        <p:nvCxnSpPr>
          <p:cNvPr id="12" name="直接连接符 11"/>
          <p:cNvCxnSpPr/>
          <p:nvPr userDrawn="1">
            <p:custDataLst>
              <p:tags r:id="rId17"/>
            </p:custDataLst>
          </p:nvPr>
        </p:nvCxnSpPr>
        <p:spPr>
          <a:xfrm>
            <a:off x="1232452" y="699862"/>
            <a:ext cx="2207333" cy="2207333"/>
          </a:xfrm>
          <a:prstGeom prst="line">
            <a:avLst/>
          </a:prstGeom>
          <a:noFill/>
          <a:ln w="22225">
            <a:gradFill>
              <a:gsLst>
                <a:gs pos="917">
                  <a:schemeClr val="accent1">
                    <a:alpha val="0"/>
                  </a:schemeClr>
                </a:gs>
                <a:gs pos="97248">
                  <a:schemeClr val="accent1">
                    <a:alpha val="0"/>
                  </a:schemeClr>
                </a:gs>
                <a:gs pos="5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cxnSp>
        <p:nvCxnSpPr>
          <p:cNvPr id="13" name="直接连接符 12"/>
          <p:cNvCxnSpPr/>
          <p:nvPr userDrawn="1">
            <p:custDataLst>
              <p:tags r:id="rId18"/>
            </p:custDataLst>
          </p:nvPr>
        </p:nvCxnSpPr>
        <p:spPr>
          <a:xfrm>
            <a:off x="1035640" y="699862"/>
            <a:ext cx="2207333" cy="2207333"/>
          </a:xfrm>
          <a:prstGeom prst="line">
            <a:avLst/>
          </a:prstGeom>
          <a:noFill/>
          <a:ln w="22225">
            <a:gradFill>
              <a:gsLst>
                <a:gs pos="917">
                  <a:schemeClr val="accent1">
                    <a:alpha val="0"/>
                  </a:schemeClr>
                </a:gs>
                <a:gs pos="97248">
                  <a:schemeClr val="accent1">
                    <a:alpha val="0"/>
                  </a:schemeClr>
                </a:gs>
                <a:gs pos="5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cxnSp>
        <p:nvCxnSpPr>
          <p:cNvPr id="15" name="直接连接符 14"/>
          <p:cNvCxnSpPr/>
          <p:nvPr userDrawn="1">
            <p:custDataLst>
              <p:tags r:id="rId19"/>
            </p:custDataLst>
          </p:nvPr>
        </p:nvCxnSpPr>
        <p:spPr>
          <a:xfrm flipV="1">
            <a:off x="1429263" y="3962228"/>
            <a:ext cx="2207333" cy="2207333"/>
          </a:xfrm>
          <a:prstGeom prst="line">
            <a:avLst/>
          </a:prstGeom>
          <a:noFill/>
          <a:ln w="22225">
            <a:gradFill>
              <a:gsLst>
                <a:gs pos="917">
                  <a:schemeClr val="accent1">
                    <a:alpha val="0"/>
                  </a:schemeClr>
                </a:gs>
                <a:gs pos="97248">
                  <a:schemeClr val="accent1">
                    <a:alpha val="0"/>
                  </a:schemeClr>
                </a:gs>
                <a:gs pos="5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cxnSp>
        <p:nvCxnSpPr>
          <p:cNvPr id="16" name="直接连接符 15"/>
          <p:cNvCxnSpPr/>
          <p:nvPr userDrawn="1">
            <p:custDataLst>
              <p:tags r:id="rId20"/>
            </p:custDataLst>
          </p:nvPr>
        </p:nvCxnSpPr>
        <p:spPr>
          <a:xfrm flipV="1">
            <a:off x="1232452" y="3962228"/>
            <a:ext cx="2207333" cy="2207333"/>
          </a:xfrm>
          <a:prstGeom prst="line">
            <a:avLst/>
          </a:prstGeom>
          <a:noFill/>
          <a:ln w="22225">
            <a:gradFill>
              <a:gsLst>
                <a:gs pos="917">
                  <a:schemeClr val="accent1">
                    <a:alpha val="0"/>
                  </a:schemeClr>
                </a:gs>
                <a:gs pos="97248">
                  <a:schemeClr val="accent1">
                    <a:alpha val="0"/>
                  </a:schemeClr>
                </a:gs>
                <a:gs pos="5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cxnSp>
        <p:nvCxnSpPr>
          <p:cNvPr id="17" name="直接连接符 16"/>
          <p:cNvCxnSpPr/>
          <p:nvPr userDrawn="1">
            <p:custDataLst>
              <p:tags r:id="rId21"/>
            </p:custDataLst>
          </p:nvPr>
        </p:nvCxnSpPr>
        <p:spPr>
          <a:xfrm flipV="1">
            <a:off x="1035640" y="3962228"/>
            <a:ext cx="2207333" cy="2207333"/>
          </a:xfrm>
          <a:prstGeom prst="line">
            <a:avLst/>
          </a:prstGeom>
          <a:noFill/>
          <a:ln w="22225">
            <a:gradFill>
              <a:gsLst>
                <a:gs pos="917">
                  <a:schemeClr val="accent1">
                    <a:alpha val="0"/>
                  </a:schemeClr>
                </a:gs>
                <a:gs pos="97248">
                  <a:schemeClr val="accent1">
                    <a:alpha val="0"/>
                  </a:schemeClr>
                </a:gs>
                <a:gs pos="5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sp>
        <p:nvSpPr>
          <p:cNvPr id="26" name="任意多边形: 形状 25"/>
          <p:cNvSpPr/>
          <p:nvPr userDrawn="1">
            <p:custDataLst>
              <p:tags r:id="rId22"/>
            </p:custDataLst>
          </p:nvPr>
        </p:nvSpPr>
        <p:spPr>
          <a:xfrm>
            <a:off x="0" y="2874648"/>
            <a:ext cx="554354" cy="1108704"/>
          </a:xfrm>
          <a:custGeom>
            <a:avLst/>
            <a:gdLst>
              <a:gd name="connsiteX0" fmla="*/ 0 w 554354"/>
              <a:gd name="connsiteY0" fmla="*/ 0 h 1108704"/>
              <a:gd name="connsiteX1" fmla="*/ 554354 w 554354"/>
              <a:gd name="connsiteY1" fmla="*/ 554352 h 1108704"/>
              <a:gd name="connsiteX2" fmla="*/ 0 w 554354"/>
              <a:gd name="connsiteY2" fmla="*/ 1108704 h 1108704"/>
            </a:gdLst>
            <a:ahLst/>
            <a:cxnLst>
              <a:cxn ang="0">
                <a:pos x="connsiteX0" y="connsiteY0"/>
              </a:cxn>
              <a:cxn ang="0">
                <a:pos x="connsiteX1" y="connsiteY1"/>
              </a:cxn>
              <a:cxn ang="0">
                <a:pos x="connsiteX2" y="connsiteY2"/>
              </a:cxn>
            </a:cxnLst>
            <a:rect l="l" t="t" r="r" b="b"/>
            <a:pathLst>
              <a:path w="554354" h="1108704">
                <a:moveTo>
                  <a:pt x="0" y="0"/>
                </a:moveTo>
                <a:lnTo>
                  <a:pt x="554354" y="554352"/>
                </a:lnTo>
                <a:lnTo>
                  <a:pt x="0" y="1108704"/>
                </a:lnTo>
                <a:close/>
              </a:path>
            </a:pathLst>
          </a:custGeom>
          <a:solidFill>
            <a:schemeClr val="accent1">
              <a:alpha val="80000"/>
            </a:schemeClr>
          </a:solidFill>
          <a:ln w="508000">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a:p>
        </p:txBody>
      </p:sp>
      <p:sp>
        <p:nvSpPr>
          <p:cNvPr id="34" name="任意多边形: 形状 33"/>
          <p:cNvSpPr/>
          <p:nvPr userDrawn="1">
            <p:custDataLst>
              <p:tags r:id="rId23"/>
            </p:custDataLst>
          </p:nvPr>
        </p:nvSpPr>
        <p:spPr>
          <a:xfrm>
            <a:off x="0" y="1337201"/>
            <a:ext cx="2091874" cy="4183599"/>
          </a:xfrm>
          <a:custGeom>
            <a:avLst/>
            <a:gdLst>
              <a:gd name="connsiteX0" fmla="*/ 0 w 2091874"/>
              <a:gd name="connsiteY0" fmla="*/ 0 h 4183599"/>
              <a:gd name="connsiteX1" fmla="*/ 2091727 w 2091874"/>
              <a:gd name="connsiteY1" fmla="*/ 2091726 h 4183599"/>
              <a:gd name="connsiteX2" fmla="*/ 2091874 w 2091874"/>
              <a:gd name="connsiteY2" fmla="*/ 2091726 h 4183599"/>
              <a:gd name="connsiteX3" fmla="*/ 0 w 2091874"/>
              <a:gd name="connsiteY3" fmla="*/ 4183599 h 4183599"/>
              <a:gd name="connsiteX4" fmla="*/ 0 w 2091874"/>
              <a:gd name="connsiteY4" fmla="*/ 3354124 h 4183599"/>
              <a:gd name="connsiteX5" fmla="*/ 1262398 w 2091874"/>
              <a:gd name="connsiteY5" fmla="*/ 2091726 h 4183599"/>
              <a:gd name="connsiteX6" fmla="*/ 0 w 2091874"/>
              <a:gd name="connsiteY6" fmla="*/ 829327 h 418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1874" h="4183599">
                <a:moveTo>
                  <a:pt x="0" y="0"/>
                </a:moveTo>
                <a:lnTo>
                  <a:pt x="2091727" y="2091726"/>
                </a:lnTo>
                <a:lnTo>
                  <a:pt x="2091874" y="2091726"/>
                </a:lnTo>
                <a:lnTo>
                  <a:pt x="0" y="4183599"/>
                </a:lnTo>
                <a:lnTo>
                  <a:pt x="0" y="3354124"/>
                </a:lnTo>
                <a:lnTo>
                  <a:pt x="1262398" y="2091726"/>
                </a:lnTo>
                <a:lnTo>
                  <a:pt x="0" y="829327"/>
                </a:lnTo>
                <a:close/>
              </a:path>
            </a:pathLst>
          </a:custGeom>
          <a:gradFill flip="none" rotWithShape="1">
            <a:gsLst>
              <a:gs pos="0">
                <a:schemeClr val="accent1"/>
              </a:gs>
              <a:gs pos="100000">
                <a:schemeClr val="accent1">
                  <a:alpha val="0"/>
                </a:schemeClr>
              </a:gs>
            </a:gsLst>
            <a:lin ang="162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a:p>
        </p:txBody>
      </p:sp>
      <p:sp>
        <p:nvSpPr>
          <p:cNvPr id="41" name="任意多边形: 形状 40"/>
          <p:cNvSpPr/>
          <p:nvPr userDrawn="1">
            <p:custDataLst>
              <p:tags r:id="rId24"/>
            </p:custDataLst>
          </p:nvPr>
        </p:nvSpPr>
        <p:spPr>
          <a:xfrm>
            <a:off x="0" y="0"/>
            <a:ext cx="3436547" cy="6858000"/>
          </a:xfrm>
          <a:custGeom>
            <a:avLst/>
            <a:gdLst>
              <a:gd name="connsiteX0" fmla="*/ 1 w 3436547"/>
              <a:gd name="connsiteY0" fmla="*/ 0 h 6871033"/>
              <a:gd name="connsiteX1" fmla="*/ 3436547 w 3436547"/>
              <a:gd name="connsiteY1" fmla="*/ 3435516 h 6871033"/>
              <a:gd name="connsiteX2" fmla="*/ 1 w 3436547"/>
              <a:gd name="connsiteY2" fmla="*/ 6871033 h 6871033"/>
              <a:gd name="connsiteX3" fmla="*/ 0 w 3436547"/>
              <a:gd name="connsiteY3" fmla="*/ 6871032 h 6871033"/>
              <a:gd name="connsiteX4" fmla="*/ 0 w 3436547"/>
              <a:gd name="connsiteY4" fmla="*/ 6041558 h 6871033"/>
              <a:gd name="connsiteX5" fmla="*/ 1 w 3436547"/>
              <a:gd name="connsiteY5" fmla="*/ 6041559 h 6871033"/>
              <a:gd name="connsiteX6" fmla="*/ 2606778 w 3436547"/>
              <a:gd name="connsiteY6" fmla="*/ 3435516 h 6871033"/>
              <a:gd name="connsiteX7" fmla="*/ 1 w 3436547"/>
              <a:gd name="connsiteY7" fmla="*/ 829475 h 6871033"/>
              <a:gd name="connsiteX8" fmla="*/ 0 w 3436547"/>
              <a:gd name="connsiteY8" fmla="*/ 829476 h 6871033"/>
              <a:gd name="connsiteX9" fmla="*/ 0 w 3436547"/>
              <a:gd name="connsiteY9" fmla="*/ 1 h 687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6547" h="6871033">
                <a:moveTo>
                  <a:pt x="1" y="0"/>
                </a:moveTo>
                <a:lnTo>
                  <a:pt x="3436547" y="3435516"/>
                </a:lnTo>
                <a:lnTo>
                  <a:pt x="1" y="6871033"/>
                </a:lnTo>
                <a:lnTo>
                  <a:pt x="0" y="6871032"/>
                </a:lnTo>
                <a:lnTo>
                  <a:pt x="0" y="6041558"/>
                </a:lnTo>
                <a:lnTo>
                  <a:pt x="1" y="6041559"/>
                </a:lnTo>
                <a:lnTo>
                  <a:pt x="2606778" y="3435516"/>
                </a:lnTo>
                <a:lnTo>
                  <a:pt x="1" y="829475"/>
                </a:lnTo>
                <a:lnTo>
                  <a:pt x="0" y="829476"/>
                </a:lnTo>
                <a:lnTo>
                  <a:pt x="0" y="1"/>
                </a:lnTo>
                <a:close/>
              </a:path>
            </a:pathLst>
          </a:custGeom>
          <a:gradFill flip="none" rotWithShape="1">
            <a:gsLst>
              <a:gs pos="0">
                <a:schemeClr val="accent1"/>
              </a:gs>
              <a:gs pos="86000">
                <a:schemeClr val="accent1">
                  <a:alpha val="0"/>
                </a:schemeClr>
              </a:gs>
            </a:gsLst>
            <a:lin ang="5400000" scaled="1"/>
            <a:tileRect/>
          </a:gradFill>
          <a:ln w="19050">
            <a:gradFill flip="none" rotWithShape="1">
              <a:gsLst>
                <a:gs pos="0">
                  <a:schemeClr val="accent1">
                    <a:alpha val="0"/>
                  </a:schemeClr>
                </a:gs>
                <a:gs pos="100000">
                  <a:schemeClr val="accent1"/>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a:p>
        </p:txBody>
      </p:sp>
      <p:sp>
        <p:nvSpPr>
          <p:cNvPr id="44" name="任意多边形: 形状 43"/>
          <p:cNvSpPr/>
          <p:nvPr userDrawn="1">
            <p:custDataLst>
              <p:tags r:id="rId25"/>
            </p:custDataLst>
          </p:nvPr>
        </p:nvSpPr>
        <p:spPr>
          <a:xfrm>
            <a:off x="1468573" y="0"/>
            <a:ext cx="4961673" cy="6857999"/>
          </a:xfrm>
          <a:custGeom>
            <a:avLst/>
            <a:gdLst>
              <a:gd name="connsiteX0" fmla="*/ 13037 w 4961673"/>
              <a:gd name="connsiteY0" fmla="*/ 0 h 6857999"/>
              <a:gd name="connsiteX1" fmla="*/ 1531645 w 4961673"/>
              <a:gd name="connsiteY1" fmla="*/ 0 h 6857999"/>
              <a:gd name="connsiteX2" fmla="*/ 4961673 w 4961673"/>
              <a:gd name="connsiteY2" fmla="*/ 3422495 h 6857999"/>
              <a:gd name="connsiteX3" fmla="*/ 1518608 w 4961673"/>
              <a:gd name="connsiteY3" fmla="*/ 6857999 h 6857999"/>
              <a:gd name="connsiteX4" fmla="*/ 0 w 4961673"/>
              <a:gd name="connsiteY4" fmla="*/ 6857999 h 6857999"/>
              <a:gd name="connsiteX5" fmla="*/ 3443005 w 4961673"/>
              <a:gd name="connsiteY5" fmla="*/ 342249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1673" h="6857999">
                <a:moveTo>
                  <a:pt x="13037" y="0"/>
                </a:moveTo>
                <a:lnTo>
                  <a:pt x="1531645" y="0"/>
                </a:lnTo>
                <a:lnTo>
                  <a:pt x="4961673" y="3422495"/>
                </a:lnTo>
                <a:lnTo>
                  <a:pt x="1518608" y="6857999"/>
                </a:lnTo>
                <a:lnTo>
                  <a:pt x="0" y="6857999"/>
                </a:lnTo>
                <a:lnTo>
                  <a:pt x="3443005" y="3422495"/>
                </a:lnTo>
                <a:close/>
              </a:path>
            </a:pathLst>
          </a:custGeom>
          <a:gradFill flip="none" rotWithShape="1">
            <a:gsLst>
              <a:gs pos="18000">
                <a:schemeClr val="accent1">
                  <a:alpha val="20000"/>
                </a:schemeClr>
              </a:gs>
              <a:gs pos="73000">
                <a:schemeClr val="accent1">
                  <a:alpha val="0"/>
                </a:schemeClr>
              </a:gs>
            </a:gsLst>
            <a:lin ang="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8" name="Shape 28"/>
        <p:cNvGrpSpPr/>
        <p:nvPr/>
      </p:nvGrpSpPr>
      <p:grpSpPr>
        <a:xfrm>
          <a:off x="0" y="0"/>
          <a:ext cx="0" cy="0"/>
          <a:chOff x="0" y="0"/>
          <a:chExt cx="0" cy="0"/>
        </a:xfrm>
      </p:grpSpPr>
      <p:sp>
        <p:nvSpPr>
          <p:cNvPr id="29" name="Google Shape;29;p12"/>
          <p:cNvSpPr txBox="1"/>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2"/>
          <p:cNvSpPr txBox="1"/>
          <p:nvPr>
            <p:ph type="body" idx="1"/>
          </p:nvPr>
        </p:nvSpPr>
        <p:spPr>
          <a:xfrm>
            <a:off x="838200" y="1687514"/>
            <a:ext cx="10515600" cy="44894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70" algn="l">
              <a:lnSpc>
                <a:spcPct val="90000"/>
              </a:lnSpc>
              <a:spcBef>
                <a:spcPts val="500"/>
              </a:spcBef>
              <a:spcAft>
                <a:spcPts val="0"/>
              </a:spcAft>
              <a:buSzPts val="1620"/>
              <a:buChar char="❑"/>
              <a:defRPr/>
            </a:lvl3pPr>
            <a:lvl4pPr marL="1828800" lvl="3" indent="-328930" algn="l">
              <a:lnSpc>
                <a:spcPct val="90000"/>
              </a:lnSpc>
              <a:spcBef>
                <a:spcPts val="500"/>
              </a:spcBef>
              <a:spcAft>
                <a:spcPts val="0"/>
              </a:spcAft>
              <a:buSzPts val="1584"/>
              <a:buChar char="❑"/>
              <a:defRPr/>
            </a:lvl4pPr>
            <a:lvl5pPr marL="2286000" lvl="4" indent="-327025"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1" name="Google Shape;31;p12"/>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2"/>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4" name="Shape 34"/>
        <p:cNvGrpSpPr/>
        <p:nvPr/>
      </p:nvGrpSpPr>
      <p:grpSpPr>
        <a:xfrm>
          <a:off x="0" y="0"/>
          <a:ext cx="0" cy="0"/>
          <a:chOff x="0" y="0"/>
          <a:chExt cx="0" cy="0"/>
        </a:xfrm>
      </p:grpSpPr>
      <p:sp>
        <p:nvSpPr>
          <p:cNvPr id="35" name="Google Shape;35;p13"/>
          <p:cNvSpPr txBox="1"/>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3"/>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70" algn="l">
              <a:lnSpc>
                <a:spcPct val="90000"/>
              </a:lnSpc>
              <a:spcBef>
                <a:spcPts val="500"/>
              </a:spcBef>
              <a:spcAft>
                <a:spcPts val="0"/>
              </a:spcAft>
              <a:buSzPts val="1620"/>
              <a:buChar char="❑"/>
              <a:defRPr/>
            </a:lvl3pPr>
            <a:lvl4pPr marL="1828800" lvl="3" indent="-328930" algn="l">
              <a:lnSpc>
                <a:spcPct val="90000"/>
              </a:lnSpc>
              <a:spcBef>
                <a:spcPts val="500"/>
              </a:spcBef>
              <a:spcAft>
                <a:spcPts val="0"/>
              </a:spcAft>
              <a:buSzPts val="1584"/>
              <a:buChar char="❑"/>
              <a:defRPr/>
            </a:lvl4pPr>
            <a:lvl5pPr marL="2286000" lvl="4" indent="-327025"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13"/>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70" algn="l">
              <a:lnSpc>
                <a:spcPct val="90000"/>
              </a:lnSpc>
              <a:spcBef>
                <a:spcPts val="500"/>
              </a:spcBef>
              <a:spcAft>
                <a:spcPts val="0"/>
              </a:spcAft>
              <a:buSzPts val="1620"/>
              <a:buChar char="❑"/>
              <a:defRPr/>
            </a:lvl3pPr>
            <a:lvl4pPr marL="1828800" lvl="3" indent="-328930" algn="l">
              <a:lnSpc>
                <a:spcPct val="90000"/>
              </a:lnSpc>
              <a:spcBef>
                <a:spcPts val="500"/>
              </a:spcBef>
              <a:spcAft>
                <a:spcPts val="0"/>
              </a:spcAft>
              <a:buSzPts val="1584"/>
              <a:buChar char="❑"/>
              <a:defRPr/>
            </a:lvl4pPr>
            <a:lvl5pPr marL="2286000" lvl="4" indent="-327025"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8" name="Google Shape;38;p13"/>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3"/>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1" name="Shape 41"/>
        <p:cNvGrpSpPr/>
        <p:nvPr/>
      </p:nvGrpSpPr>
      <p:grpSpPr>
        <a:xfrm>
          <a:off x="0" y="0"/>
          <a:ext cx="0" cy="0"/>
          <a:chOff x="0" y="0"/>
          <a:chExt cx="0" cy="0"/>
        </a:xfrm>
      </p:grpSpPr>
      <p:sp>
        <p:nvSpPr>
          <p:cNvPr id="42" name="Google Shape;42;p14"/>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type="body" idx="1"/>
          </p:nvPr>
        </p:nvSpPr>
        <p:spPr>
          <a:xfrm>
            <a:off x="839788" y="1681163"/>
            <a:ext cx="5157787" cy="823912"/>
          </a:xfrm>
          <a:prstGeom prst="rect">
            <a:avLst/>
          </a:prstGeom>
          <a:solidFill>
            <a:srgbClr val="D7014D"/>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1900"/>
              <a:buNone/>
              <a:defRPr sz="2000" b="1"/>
            </a:lvl2pPr>
            <a:lvl3pPr marL="1371600" lvl="2" indent="-228600" algn="l">
              <a:lnSpc>
                <a:spcPct val="90000"/>
              </a:lnSpc>
              <a:spcBef>
                <a:spcPts val="500"/>
              </a:spcBef>
              <a:spcAft>
                <a:spcPts val="0"/>
              </a:spcAft>
              <a:buSzPts val="1620"/>
              <a:buNone/>
              <a:defRPr sz="1800" b="1"/>
            </a:lvl3pPr>
            <a:lvl4pPr marL="1828800" lvl="3" indent="-228600" algn="l">
              <a:lnSpc>
                <a:spcPct val="90000"/>
              </a:lnSpc>
              <a:spcBef>
                <a:spcPts val="500"/>
              </a:spcBef>
              <a:spcAft>
                <a:spcPts val="0"/>
              </a:spcAft>
              <a:buSzPts val="1408"/>
              <a:buNone/>
              <a:defRPr sz="1600" b="1"/>
            </a:lvl4pPr>
            <a:lvl5pPr marL="2286000" lvl="4" indent="-228600" algn="l">
              <a:lnSpc>
                <a:spcPct val="90000"/>
              </a:lnSpc>
              <a:spcBef>
                <a:spcPts val="500"/>
              </a:spcBef>
              <a:spcAft>
                <a:spcPts val="0"/>
              </a:spcAft>
              <a:buSzPts val="1376"/>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4" name="Google Shape;44;p14"/>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70" algn="l">
              <a:lnSpc>
                <a:spcPct val="90000"/>
              </a:lnSpc>
              <a:spcBef>
                <a:spcPts val="500"/>
              </a:spcBef>
              <a:spcAft>
                <a:spcPts val="0"/>
              </a:spcAft>
              <a:buSzPts val="1620"/>
              <a:buChar char="❑"/>
              <a:defRPr/>
            </a:lvl3pPr>
            <a:lvl4pPr marL="1828800" lvl="3" indent="-328930" algn="l">
              <a:lnSpc>
                <a:spcPct val="90000"/>
              </a:lnSpc>
              <a:spcBef>
                <a:spcPts val="500"/>
              </a:spcBef>
              <a:spcAft>
                <a:spcPts val="0"/>
              </a:spcAft>
              <a:buSzPts val="1584"/>
              <a:buChar char="❑"/>
              <a:defRPr/>
            </a:lvl4pPr>
            <a:lvl5pPr marL="2286000" lvl="4" indent="-327025"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5" name="Google Shape;45;p14"/>
          <p:cNvSpPr txBox="1"/>
          <p:nvPr>
            <p:ph type="body" idx="3"/>
          </p:nvPr>
        </p:nvSpPr>
        <p:spPr>
          <a:xfrm>
            <a:off x="6172200" y="1681163"/>
            <a:ext cx="5183188" cy="823912"/>
          </a:xfrm>
          <a:prstGeom prst="rect">
            <a:avLst/>
          </a:prstGeom>
          <a:solidFill>
            <a:srgbClr val="FFD932"/>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1900"/>
              <a:buNone/>
              <a:defRPr sz="2000" b="1"/>
            </a:lvl2pPr>
            <a:lvl3pPr marL="1371600" lvl="2" indent="-228600" algn="l">
              <a:lnSpc>
                <a:spcPct val="90000"/>
              </a:lnSpc>
              <a:spcBef>
                <a:spcPts val="500"/>
              </a:spcBef>
              <a:spcAft>
                <a:spcPts val="0"/>
              </a:spcAft>
              <a:buSzPts val="1620"/>
              <a:buNone/>
              <a:defRPr sz="1800" b="1"/>
            </a:lvl3pPr>
            <a:lvl4pPr marL="1828800" lvl="3" indent="-228600" algn="l">
              <a:lnSpc>
                <a:spcPct val="90000"/>
              </a:lnSpc>
              <a:spcBef>
                <a:spcPts val="500"/>
              </a:spcBef>
              <a:spcAft>
                <a:spcPts val="0"/>
              </a:spcAft>
              <a:buSzPts val="1408"/>
              <a:buNone/>
              <a:defRPr sz="1600" b="1"/>
            </a:lvl4pPr>
            <a:lvl5pPr marL="2286000" lvl="4" indent="-228600" algn="l">
              <a:lnSpc>
                <a:spcPct val="90000"/>
              </a:lnSpc>
              <a:spcBef>
                <a:spcPts val="500"/>
              </a:spcBef>
              <a:spcAft>
                <a:spcPts val="0"/>
              </a:spcAft>
              <a:buSzPts val="1376"/>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14"/>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37185" algn="l">
              <a:lnSpc>
                <a:spcPct val="90000"/>
              </a:lnSpc>
              <a:spcBef>
                <a:spcPts val="500"/>
              </a:spcBef>
              <a:spcAft>
                <a:spcPts val="0"/>
              </a:spcAft>
              <a:buSzPts val="1710"/>
              <a:buChar char="❑"/>
              <a:defRPr/>
            </a:lvl2pPr>
            <a:lvl3pPr marL="1371600" lvl="2" indent="-331470" algn="l">
              <a:lnSpc>
                <a:spcPct val="90000"/>
              </a:lnSpc>
              <a:spcBef>
                <a:spcPts val="500"/>
              </a:spcBef>
              <a:spcAft>
                <a:spcPts val="0"/>
              </a:spcAft>
              <a:buSzPts val="1620"/>
              <a:buChar char="❑"/>
              <a:defRPr/>
            </a:lvl3pPr>
            <a:lvl4pPr marL="1828800" lvl="3" indent="-328930" algn="l">
              <a:lnSpc>
                <a:spcPct val="90000"/>
              </a:lnSpc>
              <a:spcBef>
                <a:spcPts val="500"/>
              </a:spcBef>
              <a:spcAft>
                <a:spcPts val="0"/>
              </a:spcAft>
              <a:buSzPts val="1584"/>
              <a:buChar char="❑"/>
              <a:defRPr/>
            </a:lvl4pPr>
            <a:lvl5pPr marL="2286000" lvl="4" indent="-327025" algn="l">
              <a:lnSpc>
                <a:spcPct val="90000"/>
              </a:lnSpc>
              <a:spcBef>
                <a:spcPts val="500"/>
              </a:spcBef>
              <a:spcAft>
                <a:spcPts val="0"/>
              </a:spcAft>
              <a:buSzPts val="1548"/>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14"/>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0" name="Shape 50"/>
        <p:cNvGrpSpPr/>
        <p:nvPr/>
      </p:nvGrpSpPr>
      <p:grpSpPr>
        <a:xfrm>
          <a:off x="0" y="0"/>
          <a:ext cx="0" cy="0"/>
          <a:chOff x="0" y="0"/>
          <a:chExt cx="0" cy="0"/>
        </a:xfrm>
      </p:grpSpPr>
      <p:sp>
        <p:nvSpPr>
          <p:cNvPr id="51" name="Google Shape;51;p15"/>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16"/>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F497D"/>
              </a:buClr>
              <a:buSzPts val="3200"/>
              <a:buFont typeface="Trebuchet MS" panose="020B0603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397510" algn="l">
              <a:lnSpc>
                <a:spcPct val="90000"/>
              </a:lnSpc>
              <a:spcBef>
                <a:spcPts val="500"/>
              </a:spcBef>
              <a:spcAft>
                <a:spcPts val="0"/>
              </a:spcAft>
              <a:buSzPts val="2660"/>
              <a:buChar char="❑"/>
              <a:defRPr sz="2800"/>
            </a:lvl2pPr>
            <a:lvl3pPr marL="1371600" lvl="2" indent="-365760" algn="l">
              <a:lnSpc>
                <a:spcPct val="90000"/>
              </a:lnSpc>
              <a:spcBef>
                <a:spcPts val="500"/>
              </a:spcBef>
              <a:spcAft>
                <a:spcPts val="0"/>
              </a:spcAft>
              <a:buSzPts val="2160"/>
              <a:buChar char="❑"/>
              <a:defRPr sz="2400"/>
            </a:lvl3pPr>
            <a:lvl4pPr marL="1828800" lvl="3" indent="-340360" algn="l">
              <a:lnSpc>
                <a:spcPct val="90000"/>
              </a:lnSpc>
              <a:spcBef>
                <a:spcPts val="500"/>
              </a:spcBef>
              <a:spcAft>
                <a:spcPts val="0"/>
              </a:spcAft>
              <a:buSzPts val="1760"/>
              <a:buChar char="❑"/>
              <a:defRPr sz="2000"/>
            </a:lvl4pPr>
            <a:lvl5pPr marL="2286000" lvl="4" indent="-337820" algn="l">
              <a:lnSpc>
                <a:spcPct val="90000"/>
              </a:lnSpc>
              <a:spcBef>
                <a:spcPts val="500"/>
              </a:spcBef>
              <a:spcAft>
                <a:spcPts val="0"/>
              </a:spcAft>
              <a:buSzPts val="172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16"/>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330"/>
              <a:buNone/>
              <a:defRPr sz="1400"/>
            </a:lvl2pPr>
            <a:lvl3pPr marL="1371600" lvl="2" indent="-228600" algn="l">
              <a:lnSpc>
                <a:spcPct val="90000"/>
              </a:lnSpc>
              <a:spcBef>
                <a:spcPts val="500"/>
              </a:spcBef>
              <a:spcAft>
                <a:spcPts val="0"/>
              </a:spcAft>
              <a:buSzPts val="1080"/>
              <a:buNone/>
              <a:defRPr sz="1200"/>
            </a:lvl3pPr>
            <a:lvl4pPr marL="1828800" lvl="3" indent="-228600" algn="l">
              <a:lnSpc>
                <a:spcPct val="90000"/>
              </a:lnSpc>
              <a:spcBef>
                <a:spcPts val="500"/>
              </a:spcBef>
              <a:spcAft>
                <a:spcPts val="0"/>
              </a:spcAft>
              <a:buSzPts val="880"/>
              <a:buNone/>
              <a:defRPr sz="1000"/>
            </a:lvl4pPr>
            <a:lvl5pPr marL="2286000" lvl="4" indent="-228600" algn="l">
              <a:lnSpc>
                <a:spcPct val="90000"/>
              </a:lnSpc>
              <a:spcBef>
                <a:spcPts val="500"/>
              </a:spcBef>
              <a:spcAft>
                <a:spcPts val="0"/>
              </a:spcAft>
              <a:buSzPts val="86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16"/>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6"/>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17"/>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F497D"/>
              </a:buClr>
              <a:buSzPts val="3200"/>
              <a:buFont typeface="Trebuchet MS" panose="020B0603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7"/>
          <p:cNvSpPr/>
          <p:nvPr>
            <p:ph type="pic" idx="2"/>
          </p:nvPr>
        </p:nvSpPr>
        <p:spPr>
          <a:xfrm>
            <a:off x="5183188" y="987425"/>
            <a:ext cx="6172200" cy="4873625"/>
          </a:xfrm>
          <a:prstGeom prst="rect">
            <a:avLst/>
          </a:prstGeom>
          <a:noFill/>
          <a:ln>
            <a:noFill/>
          </a:ln>
        </p:spPr>
      </p:sp>
      <p:sp>
        <p:nvSpPr>
          <p:cNvPr id="64" name="Google Shape;64;p17"/>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330"/>
              <a:buNone/>
              <a:defRPr sz="1400"/>
            </a:lvl2pPr>
            <a:lvl3pPr marL="1371600" lvl="2" indent="-228600" algn="l">
              <a:lnSpc>
                <a:spcPct val="90000"/>
              </a:lnSpc>
              <a:spcBef>
                <a:spcPts val="500"/>
              </a:spcBef>
              <a:spcAft>
                <a:spcPts val="0"/>
              </a:spcAft>
              <a:buSzPts val="1080"/>
              <a:buNone/>
              <a:defRPr sz="1200"/>
            </a:lvl3pPr>
            <a:lvl4pPr marL="1828800" lvl="3" indent="-228600" algn="l">
              <a:lnSpc>
                <a:spcPct val="90000"/>
              </a:lnSpc>
              <a:spcBef>
                <a:spcPts val="500"/>
              </a:spcBef>
              <a:spcAft>
                <a:spcPts val="0"/>
              </a:spcAft>
              <a:buSzPts val="880"/>
              <a:buNone/>
              <a:defRPr sz="1000"/>
            </a:lvl4pPr>
            <a:lvl5pPr marL="2286000" lvl="4" indent="-228600" algn="l">
              <a:lnSpc>
                <a:spcPct val="90000"/>
              </a:lnSpc>
              <a:spcBef>
                <a:spcPts val="500"/>
              </a:spcBef>
              <a:spcAft>
                <a:spcPts val="0"/>
              </a:spcAft>
              <a:buSzPts val="86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7"/>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7"/>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st Slide">
  <p:cSld name="Last Slide">
    <p:spTree>
      <p:nvGrpSpPr>
        <p:cNvPr id="68" name="Shape 68"/>
        <p:cNvGrpSpPr/>
        <p:nvPr/>
      </p:nvGrpSpPr>
      <p:grpSpPr>
        <a:xfrm>
          <a:off x="0" y="0"/>
          <a:ext cx="0" cy="0"/>
          <a:chOff x="0" y="0"/>
          <a:chExt cx="0" cy="0"/>
        </a:xfrm>
      </p:grpSpPr>
      <p:sp>
        <p:nvSpPr>
          <p:cNvPr id="69" name="Google Shape;69;p18"/>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
        <p:nvSpPr>
          <p:cNvPr id="70" name="Google Shape;70;p18"/>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txBox="1"/>
          <p:nvPr>
            <p:ph type="ftr" idx="11"/>
          </p:nvPr>
        </p:nvSpPr>
        <p:spPr>
          <a:xfrm>
            <a:off x="2116899" y="6251714"/>
            <a:ext cx="8129391" cy="4697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72" name="Google Shape;72;p18"/>
          <p:cNvGrpSpPr/>
          <p:nvPr/>
        </p:nvGrpSpPr>
        <p:grpSpPr>
          <a:xfrm>
            <a:off x="888267" y="4604423"/>
            <a:ext cx="5551131" cy="1360803"/>
            <a:chOff x="3063490" y="4400284"/>
            <a:chExt cx="5551131" cy="1360803"/>
          </a:xfrm>
        </p:grpSpPr>
        <p:grpSp>
          <p:nvGrpSpPr>
            <p:cNvPr id="73" name="Google Shape;73;p18"/>
            <p:cNvGrpSpPr/>
            <p:nvPr/>
          </p:nvGrpSpPr>
          <p:grpSpPr>
            <a:xfrm>
              <a:off x="4215162" y="4400284"/>
              <a:ext cx="4399459" cy="1360286"/>
              <a:chOff x="3595675" y="3836538"/>
              <a:chExt cx="5247402" cy="1632365"/>
            </a:xfrm>
          </p:grpSpPr>
          <p:pic>
            <p:nvPicPr>
              <p:cNvPr id="74" name="Google Shape;74;p18" descr="facebook instagram whatsapp PNG image with transparent background | TOPpng"/>
              <p:cNvPicPr preferRelativeResize="0"/>
              <p:nvPr/>
            </p:nvPicPr>
            <p:blipFill rotWithShape="1">
              <a:blip r:embed="rId2"/>
              <a:srcRect r="66494" b="67238"/>
              <a:stretch>
                <a:fillRect/>
              </a:stretch>
            </p:blipFill>
            <p:spPr>
              <a:xfrm>
                <a:off x="3693167" y="4915321"/>
                <a:ext cx="249211" cy="259159"/>
              </a:xfrm>
              <a:prstGeom prst="rect">
                <a:avLst/>
              </a:prstGeom>
              <a:noFill/>
              <a:ln>
                <a:noFill/>
              </a:ln>
            </p:spPr>
          </p:pic>
          <p:pic>
            <p:nvPicPr>
              <p:cNvPr id="75" name="Google Shape;75;p18" descr="facebook instagram whatsapp PNG image with transparent background | TOPpng"/>
              <p:cNvPicPr preferRelativeResize="0"/>
              <p:nvPr/>
            </p:nvPicPr>
            <p:blipFill rotWithShape="1">
              <a:blip r:embed="rId3"/>
              <a:srcRect l="67402" b="69905"/>
              <a:stretch>
                <a:fillRect/>
              </a:stretch>
            </p:blipFill>
            <p:spPr>
              <a:xfrm>
                <a:off x="3685804" y="5173122"/>
                <a:ext cx="263933" cy="259160"/>
              </a:xfrm>
              <a:prstGeom prst="rect">
                <a:avLst/>
              </a:prstGeom>
              <a:noFill/>
              <a:ln>
                <a:noFill/>
              </a:ln>
            </p:spPr>
          </p:pic>
          <p:pic>
            <p:nvPicPr>
              <p:cNvPr id="76" name="Google Shape;76;p18" descr="Round black telephone logo, Telephone Icon, Phone File, electronics, logo,  black And White png | PNGWing"/>
              <p:cNvPicPr preferRelativeResize="0"/>
              <p:nvPr/>
            </p:nvPicPr>
            <p:blipFill rotWithShape="1">
              <a:blip r:embed="rId4"/>
              <a:srcRect/>
              <a:stretch>
                <a:fillRect/>
              </a:stretch>
            </p:blipFill>
            <p:spPr>
              <a:xfrm>
                <a:off x="3693167" y="4579064"/>
                <a:ext cx="249209" cy="259159"/>
              </a:xfrm>
              <a:prstGeom prst="rect">
                <a:avLst/>
              </a:prstGeom>
              <a:noFill/>
              <a:ln>
                <a:noFill/>
              </a:ln>
            </p:spPr>
          </p:pic>
          <p:sp>
            <p:nvSpPr>
              <p:cNvPr id="77" name="Google Shape;77;p18"/>
              <p:cNvSpPr txBox="1"/>
              <p:nvPr/>
            </p:nvSpPr>
            <p:spPr>
              <a:xfrm>
                <a:off x="3943860" y="4840719"/>
                <a:ext cx="2964236" cy="332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rPr>
                  <a:t>@ugandachristianuniversity</a:t>
                </a:r>
                <a:endParaRPr sz="12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78" name="Google Shape;78;p18"/>
              <p:cNvSpPr txBox="1"/>
              <p:nvPr/>
            </p:nvSpPr>
            <p:spPr>
              <a:xfrm>
                <a:off x="6724749" y="4848559"/>
                <a:ext cx="1781016" cy="3693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panose="020B0604020202020204"/>
                  <a:buNone/>
                </a:pPr>
                <a:r>
                  <a:rPr lang="en-GB" sz="1350" b="0" i="0" u="none" strike="noStrike" cap="none">
                    <a:solidFill>
                      <a:srgbClr val="0C0C0C"/>
                    </a:solidFill>
                    <a:latin typeface="Trebuchet MS" panose="020B0603020202020204"/>
                    <a:ea typeface="Trebuchet MS" panose="020B0603020202020204"/>
                    <a:cs typeface="Trebuchet MS" panose="020B0603020202020204"/>
                    <a:sym typeface="Trebuchet MS" panose="020B0603020202020204"/>
                  </a:rPr>
                  <a:t>@</a:t>
                </a:r>
                <a:r>
                  <a:rPr lang="en-GB" sz="1200" b="0" i="0" u="none" strike="noStrike" cap="none">
                    <a:solidFill>
                      <a:srgbClr val="0C0C0C"/>
                    </a:solidFill>
                    <a:latin typeface="Trebuchet MS" panose="020B0603020202020204"/>
                    <a:ea typeface="Trebuchet MS" panose="020B0603020202020204"/>
                    <a:cs typeface="Trebuchet MS" panose="020B0603020202020204"/>
                    <a:sym typeface="Trebuchet MS" panose="020B0603020202020204"/>
                  </a:rPr>
                  <a:t>UCUniversity</a:t>
                </a:r>
                <a:endParaRPr sz="1350" b="0" i="0" u="none" strike="noStrike" cap="none">
                  <a:solidFill>
                    <a:srgbClr val="0C0C0C"/>
                  </a:solidFill>
                  <a:latin typeface="Trebuchet MS" panose="020B0603020202020204"/>
                  <a:ea typeface="Trebuchet MS" panose="020B0603020202020204"/>
                  <a:cs typeface="Trebuchet MS" panose="020B0603020202020204"/>
                  <a:sym typeface="Trebuchet MS" panose="020B0603020202020204"/>
                </a:endParaRPr>
              </a:p>
            </p:txBody>
          </p:sp>
          <p:sp>
            <p:nvSpPr>
              <p:cNvPr id="79" name="Google Shape;79;p18"/>
              <p:cNvSpPr txBox="1"/>
              <p:nvPr/>
            </p:nvSpPr>
            <p:spPr>
              <a:xfrm>
                <a:off x="3961223" y="5136500"/>
                <a:ext cx="3240066" cy="332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0" i="0" u="none" strike="noStrike" cap="none">
                    <a:solidFill>
                      <a:srgbClr val="0C0C0C"/>
                    </a:solidFill>
                    <a:latin typeface="Trebuchet MS" panose="020B0603020202020204"/>
                    <a:ea typeface="Trebuchet MS" panose="020B0603020202020204"/>
                    <a:cs typeface="Trebuchet MS" panose="020B0603020202020204"/>
                    <a:sym typeface="Trebuchet MS" panose="020B0603020202020204"/>
                  </a:rPr>
                  <a:t>@UgandaChristianUniversity</a:t>
                </a:r>
                <a:endParaRPr sz="1200" b="0" i="0" u="none" strike="noStrike" cap="none">
                  <a:solidFill>
                    <a:srgbClr val="0C0C0C"/>
                  </a:solidFill>
                  <a:latin typeface="Trebuchet MS" panose="020B0603020202020204"/>
                  <a:ea typeface="Trebuchet MS" panose="020B0603020202020204"/>
                  <a:cs typeface="Trebuchet MS" panose="020B0603020202020204"/>
                  <a:sym typeface="Trebuchet MS" panose="020B0603020202020204"/>
                </a:endParaRPr>
              </a:p>
            </p:txBody>
          </p:sp>
          <p:sp>
            <p:nvSpPr>
              <p:cNvPr id="80" name="Google Shape;80;p18"/>
              <p:cNvSpPr txBox="1"/>
              <p:nvPr/>
            </p:nvSpPr>
            <p:spPr>
              <a:xfrm>
                <a:off x="3619181" y="4118017"/>
                <a:ext cx="5223896" cy="7202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GB" sz="1100" b="0" i="0" u="none" strike="noStrike" cap="none">
                    <a:solidFill>
                      <a:srgbClr val="1E4E79"/>
                    </a:solidFill>
                    <a:latin typeface="Trebuchet MS" panose="020B0603020202020204"/>
                    <a:ea typeface="Trebuchet MS" panose="020B0603020202020204"/>
                    <a:cs typeface="Trebuchet MS" panose="020B0603020202020204"/>
                    <a:sym typeface="Trebuchet MS" panose="020B0603020202020204"/>
                  </a:rPr>
                  <a:t>P.O. Box 4 Mukono, Uganda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100"/>
                  <a:buFont typeface="Arial" panose="020B0604020202020204"/>
                  <a:buNone/>
                </a:pPr>
                <a:r>
                  <a:rPr lang="en-GB" sz="1100" b="0" i="0" u="none" strike="noStrike" cap="none">
                    <a:solidFill>
                      <a:srgbClr val="1E4E79"/>
                    </a:solidFill>
                    <a:latin typeface="Trebuchet MS" panose="020B0603020202020204"/>
                    <a:ea typeface="Trebuchet MS" panose="020B0603020202020204"/>
                    <a:cs typeface="Trebuchet MS" panose="020B0603020202020204"/>
                    <a:sym typeface="Trebuchet MS" panose="020B0603020202020204"/>
                  </a:rPr>
                  <a:t>Tel: 256-312-350800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FF"/>
                  </a:buClr>
                  <a:buSzPts val="1100"/>
                  <a:buFont typeface="Trebuchet MS" panose="020B0603020202020204"/>
                  <a:buNone/>
                </a:pPr>
                <a:r>
                  <a:rPr lang="en-GB" sz="1100" b="0" i="0" u="sng" strike="noStrike" cap="none">
                    <a:solidFill>
                      <a:srgbClr val="0000FF"/>
                    </a:solidFill>
                    <a:latin typeface="Trebuchet MS" panose="020B0603020202020204"/>
                    <a:ea typeface="Trebuchet MS" panose="020B0603020202020204"/>
                    <a:cs typeface="Trebuchet MS" panose="020B0603020202020204"/>
                    <a:sym typeface="Trebuchet MS" panose="020B0603020202020204"/>
                    <a:hlinkClick r:id="rId5"/>
                  </a:rPr>
                  <a:t>      https://ucu.ac.ug/</a:t>
                </a:r>
                <a:r>
                  <a:rPr lang="en-GB" sz="1100" b="0" i="0" u="none" strike="noStrike" cap="none">
                    <a:solidFill>
                      <a:srgbClr val="0000FF"/>
                    </a:solidFill>
                    <a:latin typeface="Trebuchet MS" panose="020B0603020202020204"/>
                    <a:ea typeface="Trebuchet MS" panose="020B0603020202020204"/>
                    <a:cs typeface="Trebuchet MS" panose="020B0603020202020204"/>
                    <a:sym typeface="Trebuchet MS" panose="020B0603020202020204"/>
                  </a:rPr>
                  <a:t> </a:t>
                </a:r>
                <a:r>
                  <a:rPr lang="en-GB" sz="1100" b="0" i="0" u="none" strike="noStrike" cap="none">
                    <a:solidFill>
                      <a:srgbClr val="1E4E79"/>
                    </a:solidFill>
                    <a:latin typeface="Trebuchet MS" panose="020B0603020202020204"/>
                    <a:ea typeface="Trebuchet MS" panose="020B0603020202020204"/>
                    <a:cs typeface="Trebuchet MS" panose="020B0603020202020204"/>
                    <a:sym typeface="Trebuchet MS" panose="020B0603020202020204"/>
                  </a:rPr>
                  <a:t>   Email: </a:t>
                </a:r>
                <a:r>
                  <a:rPr lang="en-GB" sz="1100" b="0" i="0" u="sng" strike="noStrike" cap="none">
                    <a:solidFill>
                      <a:srgbClr val="0000FF"/>
                    </a:solidFill>
                    <a:latin typeface="Trebuchet MS" panose="020B0603020202020204"/>
                    <a:ea typeface="Trebuchet MS" panose="020B0603020202020204"/>
                    <a:cs typeface="Trebuchet MS" panose="020B0603020202020204"/>
                    <a:sym typeface="Trebuchet MS" panose="020B0603020202020204"/>
                    <a:hlinkClick r:id="rId6"/>
                  </a:rPr>
                  <a:t>info@ucu.ac.ug</a:t>
                </a:r>
                <a:r>
                  <a:rPr lang="en-GB" sz="1100" b="0" i="0" u="none" strike="noStrike" cap="none">
                    <a:solidFill>
                      <a:srgbClr val="0000FF"/>
                    </a:solidFill>
                    <a:latin typeface="Trebuchet MS" panose="020B0603020202020204"/>
                    <a:ea typeface="Trebuchet MS" panose="020B0603020202020204"/>
                    <a:cs typeface="Trebuchet MS" panose="020B0603020202020204"/>
                    <a:sym typeface="Trebuchet MS" panose="020B0603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81;p18"/>
              <p:cNvSpPr txBox="1"/>
              <p:nvPr/>
            </p:nvSpPr>
            <p:spPr>
              <a:xfrm>
                <a:off x="3595675" y="3836538"/>
                <a:ext cx="4174870" cy="4062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GB" sz="1600" b="1" i="0" u="none" strike="noStrike" cap="none">
                    <a:solidFill>
                      <a:srgbClr val="1E4E79"/>
                    </a:solidFill>
                    <a:latin typeface="Trebuchet MS" panose="020B0603020202020204"/>
                    <a:ea typeface="Trebuchet MS" panose="020B0603020202020204"/>
                    <a:cs typeface="Trebuchet MS" panose="020B0603020202020204"/>
                    <a:sym typeface="Trebuchet MS" panose="020B0603020202020204"/>
                  </a:rPr>
                  <a:t>Uganda Christian University</a:t>
                </a:r>
                <a:endParaRPr sz="1600" b="0" i="0" u="none" strike="noStrike" cap="none">
                  <a:solidFill>
                    <a:srgbClr val="1E4E79"/>
                  </a:solidFill>
                  <a:latin typeface="Trebuchet MS" panose="020B0603020202020204"/>
                  <a:ea typeface="Trebuchet MS" panose="020B0603020202020204"/>
                  <a:cs typeface="Trebuchet MS" panose="020B0603020202020204"/>
                  <a:sym typeface="Trebuchet MS" panose="020B0603020202020204"/>
                </a:endParaRPr>
              </a:p>
            </p:txBody>
          </p:sp>
          <p:pic>
            <p:nvPicPr>
              <p:cNvPr id="82" name="Google Shape;82;p18" descr="facebook instagram whatsapp PNG image with transparent background | TOPpng"/>
              <p:cNvPicPr preferRelativeResize="0"/>
              <p:nvPr/>
            </p:nvPicPr>
            <p:blipFill rotWithShape="1">
              <a:blip r:embed="rId3"/>
              <a:srcRect t="34921" r="64675" b="31937"/>
              <a:stretch>
                <a:fillRect/>
              </a:stretch>
            </p:blipFill>
            <p:spPr>
              <a:xfrm>
                <a:off x="6492923" y="4908033"/>
                <a:ext cx="260459" cy="259903"/>
              </a:xfrm>
              <a:prstGeom prst="rect">
                <a:avLst/>
              </a:prstGeom>
              <a:noFill/>
              <a:ln>
                <a:noFill/>
              </a:ln>
            </p:spPr>
          </p:pic>
        </p:grpSp>
        <p:pic>
          <p:nvPicPr>
            <p:cNvPr id="83" name="Google Shape;83;p18"/>
            <p:cNvPicPr preferRelativeResize="0"/>
            <p:nvPr/>
          </p:nvPicPr>
          <p:blipFill rotWithShape="1">
            <a:blip r:embed="rId7"/>
            <a:srcRect l="4177" t="16271" r="77310" b="16736"/>
            <a:stretch>
              <a:fillRect/>
            </a:stretch>
          </p:blipFill>
          <p:spPr>
            <a:xfrm>
              <a:off x="3063490" y="4440462"/>
              <a:ext cx="1197778" cy="1320625"/>
            </a:xfrm>
            <a:prstGeom prst="rect">
              <a:avLst/>
            </a:prstGeom>
            <a:noFill/>
            <a:ln>
              <a:noFill/>
            </a:ln>
          </p:spPr>
        </p:pic>
      </p:grpSp>
      <p:pic>
        <p:nvPicPr>
          <p:cNvPr id="84" name="Google Shape;84;p18" descr="Red button thank you icon Royalty Free Vector Image"/>
          <p:cNvPicPr preferRelativeResize="0"/>
          <p:nvPr/>
        </p:nvPicPr>
        <p:blipFill rotWithShape="1">
          <a:blip r:embed="rId8"/>
          <a:srcRect b="13041"/>
          <a:stretch>
            <a:fillRect/>
          </a:stretch>
        </p:blipFill>
        <p:spPr>
          <a:xfrm>
            <a:off x="5409985" y="1899157"/>
            <a:ext cx="1825644" cy="1704122"/>
          </a:xfrm>
          <a:prstGeom prst="rect">
            <a:avLst/>
          </a:prstGeom>
          <a:noFill/>
          <a:ln>
            <a:noFill/>
          </a:ln>
        </p:spPr>
      </p:pic>
      <p:grpSp>
        <p:nvGrpSpPr>
          <p:cNvPr id="85" name="Google Shape;85;p18"/>
          <p:cNvGrpSpPr/>
          <p:nvPr/>
        </p:nvGrpSpPr>
        <p:grpSpPr>
          <a:xfrm>
            <a:off x="8223082" y="4505034"/>
            <a:ext cx="4710416" cy="1774757"/>
            <a:chOff x="4261082" y="3159912"/>
            <a:chExt cx="5618294" cy="2129734"/>
          </a:xfrm>
        </p:grpSpPr>
        <p:pic>
          <p:nvPicPr>
            <p:cNvPr id="86" name="Google Shape;86;p18" descr="facebook instagram whatsapp PNG image with transparent background | TOPpng"/>
            <p:cNvPicPr preferRelativeResize="0"/>
            <p:nvPr/>
          </p:nvPicPr>
          <p:blipFill rotWithShape="1">
            <a:blip r:embed="rId2"/>
            <a:srcRect r="66494" b="67238"/>
            <a:stretch>
              <a:fillRect/>
            </a:stretch>
          </p:blipFill>
          <p:spPr>
            <a:xfrm>
              <a:off x="4333142" y="4196730"/>
              <a:ext cx="277638" cy="288721"/>
            </a:xfrm>
            <a:prstGeom prst="rect">
              <a:avLst/>
            </a:prstGeom>
            <a:noFill/>
            <a:ln>
              <a:noFill/>
            </a:ln>
          </p:spPr>
        </p:pic>
        <p:pic>
          <p:nvPicPr>
            <p:cNvPr id="87" name="Google Shape;87;p18" descr="Round black telephone logo, Telephone Icon, Phone File, electronics, logo,  black And White png | PNGWing"/>
            <p:cNvPicPr preferRelativeResize="0"/>
            <p:nvPr/>
          </p:nvPicPr>
          <p:blipFill rotWithShape="1">
            <a:blip r:embed="rId4"/>
            <a:srcRect/>
            <a:stretch>
              <a:fillRect/>
            </a:stretch>
          </p:blipFill>
          <p:spPr>
            <a:xfrm>
              <a:off x="4362423" y="4497666"/>
              <a:ext cx="245303" cy="255097"/>
            </a:xfrm>
            <a:prstGeom prst="rect">
              <a:avLst/>
            </a:prstGeom>
            <a:noFill/>
            <a:ln>
              <a:noFill/>
            </a:ln>
          </p:spPr>
        </p:pic>
        <p:sp>
          <p:nvSpPr>
            <p:cNvPr id="88" name="Google Shape;88;p18"/>
            <p:cNvSpPr txBox="1"/>
            <p:nvPr/>
          </p:nvSpPr>
          <p:spPr>
            <a:xfrm>
              <a:off x="4629313" y="4929543"/>
              <a:ext cx="2964236" cy="360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89" name="Google Shape;89;p18"/>
            <p:cNvSpPr txBox="1"/>
            <p:nvPr/>
          </p:nvSpPr>
          <p:spPr>
            <a:xfrm>
              <a:off x="4547946" y="4468247"/>
              <a:ext cx="1959178" cy="313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GB" sz="1100" b="0" i="0" u="none" strike="noStrike" cap="none">
                  <a:solidFill>
                    <a:srgbClr val="0000FF"/>
                  </a:solidFill>
                  <a:latin typeface="Trebuchet MS" panose="020B0603020202020204"/>
                  <a:ea typeface="Trebuchet MS" panose="020B0603020202020204"/>
                  <a:cs typeface="Trebuchet MS" panose="020B0603020202020204"/>
                  <a:sym typeface="Trebuchet MS" panose="020B0603020202020204"/>
                </a:rPr>
                <a:t>https://cse.ucu.ac.ug/</a:t>
              </a:r>
              <a:endParaRPr sz="1100" b="0" i="0" u="none" strike="noStrike" cap="none">
                <a:solidFill>
                  <a:srgbClr val="0000FF"/>
                </a:solidFill>
                <a:latin typeface="Trebuchet MS" panose="020B0603020202020204"/>
                <a:ea typeface="Trebuchet MS" panose="020B0603020202020204"/>
                <a:cs typeface="Trebuchet MS" panose="020B0603020202020204"/>
                <a:sym typeface="Trebuchet MS" panose="020B0603020202020204"/>
              </a:endParaRPr>
            </a:p>
          </p:txBody>
        </p:sp>
        <p:sp>
          <p:nvSpPr>
            <p:cNvPr id="90" name="Google Shape;90;p18"/>
            <p:cNvSpPr txBox="1"/>
            <p:nvPr/>
          </p:nvSpPr>
          <p:spPr>
            <a:xfrm>
              <a:off x="6285518" y="4170852"/>
              <a:ext cx="1750610" cy="332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0" i="0" u="none" strike="noStrike" cap="none">
                  <a:solidFill>
                    <a:srgbClr val="0C0C0C"/>
                  </a:solidFill>
                  <a:latin typeface="Trebuchet MS" panose="020B0603020202020204"/>
                  <a:ea typeface="Trebuchet MS" panose="020B0603020202020204"/>
                  <a:cs typeface="Trebuchet MS" panose="020B0603020202020204"/>
                  <a:sym typeface="Trebuchet MS" panose="020B0603020202020204"/>
                </a:rPr>
                <a:t>@ucu_ComputEng</a:t>
              </a:r>
              <a:endParaRPr sz="1200" b="0" i="0" u="none" strike="noStrike" cap="none">
                <a:solidFill>
                  <a:srgbClr val="0C0C0C"/>
                </a:solidFill>
                <a:latin typeface="Trebuchet MS" panose="020B0603020202020204"/>
                <a:ea typeface="Trebuchet MS" panose="020B0603020202020204"/>
                <a:cs typeface="Trebuchet MS" panose="020B0603020202020204"/>
                <a:sym typeface="Trebuchet MS" panose="020B0603020202020204"/>
              </a:endParaRPr>
            </a:p>
          </p:txBody>
        </p:sp>
        <p:sp>
          <p:nvSpPr>
            <p:cNvPr id="91" name="Google Shape;91;p18"/>
            <p:cNvSpPr txBox="1"/>
            <p:nvPr/>
          </p:nvSpPr>
          <p:spPr>
            <a:xfrm>
              <a:off x="4547946" y="4152767"/>
              <a:ext cx="1581881" cy="313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GB" sz="1100" b="0" i="0" u="none" strike="noStrike" cap="none">
                  <a:solidFill>
                    <a:srgbClr val="0C0C0C"/>
                  </a:solidFill>
                  <a:latin typeface="Trebuchet MS" panose="020B0603020202020204"/>
                  <a:ea typeface="Trebuchet MS" panose="020B0603020202020204"/>
                  <a:cs typeface="Trebuchet MS" panose="020B0603020202020204"/>
                  <a:sym typeface="Trebuchet MS" panose="020B0603020202020204"/>
                </a:rPr>
                <a:t>@ucucomputeng</a:t>
              </a:r>
              <a:endParaRPr sz="1100" b="0" i="0" u="none" strike="noStrike" cap="none">
                <a:solidFill>
                  <a:srgbClr val="0C0C0C"/>
                </a:solidFill>
                <a:latin typeface="Trebuchet MS" panose="020B0603020202020204"/>
                <a:ea typeface="Trebuchet MS" panose="020B0603020202020204"/>
                <a:cs typeface="Trebuchet MS" panose="020B0603020202020204"/>
                <a:sym typeface="Trebuchet MS" panose="020B0603020202020204"/>
              </a:endParaRPr>
            </a:p>
          </p:txBody>
        </p:sp>
        <p:sp>
          <p:nvSpPr>
            <p:cNvPr id="92" name="Google Shape;92;p18"/>
            <p:cNvSpPr txBox="1"/>
            <p:nvPr/>
          </p:nvSpPr>
          <p:spPr>
            <a:xfrm>
              <a:off x="4281392" y="3800378"/>
              <a:ext cx="5597984" cy="313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GB" sz="1100" b="0" i="0" u="none" strike="noStrike" cap="none">
                  <a:solidFill>
                    <a:srgbClr val="1E4E79"/>
                  </a:solidFill>
                  <a:latin typeface="Trebuchet MS" panose="020B0603020202020204"/>
                  <a:ea typeface="Trebuchet MS" panose="020B0603020202020204"/>
                  <a:cs typeface="Trebuchet MS" panose="020B0603020202020204"/>
                  <a:sym typeface="Trebuchet MS" panose="020B0603020202020204"/>
                </a:rPr>
                <a:t>Tel: +256 (0) 312 350 863 | WhatsApp: +256 (0) 708 114 300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93;p18"/>
            <p:cNvSpPr txBox="1"/>
            <p:nvPr/>
          </p:nvSpPr>
          <p:spPr>
            <a:xfrm>
              <a:off x="4261082" y="3159912"/>
              <a:ext cx="5597985" cy="62787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GB" sz="1600" b="1" i="0" u="none" strike="noStrike" cap="none">
                  <a:solidFill>
                    <a:srgbClr val="1E4E79"/>
                  </a:solidFill>
                  <a:latin typeface="Trebuchet MS" panose="020B0603020202020204"/>
                  <a:ea typeface="Trebuchet MS" panose="020B0603020202020204"/>
                  <a:cs typeface="Trebuchet MS" panose="020B0603020202020204"/>
                  <a:sym typeface="Trebuchet MS" panose="020B0603020202020204"/>
                </a:rPr>
                <a:t>Department of Computing &amp; Technology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200"/>
                <a:buFont typeface="Arial" panose="020B0604020202020204"/>
                <a:buNone/>
              </a:pPr>
              <a:r>
                <a:rPr lang="en-GB" sz="1200" b="1" i="0" u="none" strike="noStrike" cap="none">
                  <a:solidFill>
                    <a:srgbClr val="C00000"/>
                  </a:solidFill>
                  <a:latin typeface="Trebuchet MS" panose="020B0603020202020204"/>
                  <a:ea typeface="Trebuchet MS" panose="020B0603020202020204"/>
                  <a:cs typeface="Trebuchet MS" panose="020B0603020202020204"/>
                  <a:sym typeface="Trebuchet MS" panose="020B0603020202020204"/>
                </a:rPr>
                <a:t>FACULTY OF ENGINEERING, DESIGN AND TECHNOLOGY</a:t>
              </a:r>
              <a:endParaRPr sz="1200" b="0" i="0" u="none" strike="noStrike" cap="none">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pic>
          <p:nvPicPr>
            <p:cNvPr id="94" name="Google Shape;94;p18" descr="facebook instagram whatsapp PNG image with transparent background | TOPpng"/>
            <p:cNvPicPr preferRelativeResize="0"/>
            <p:nvPr/>
          </p:nvPicPr>
          <p:blipFill rotWithShape="1">
            <a:blip r:embed="rId3"/>
            <a:srcRect t="34921" r="64675" b="31937"/>
            <a:stretch>
              <a:fillRect/>
            </a:stretch>
          </p:blipFill>
          <p:spPr>
            <a:xfrm>
              <a:off x="6070315" y="4226614"/>
              <a:ext cx="301120" cy="300476"/>
            </a:xfrm>
            <a:prstGeom prst="rect">
              <a:avLst/>
            </a:prstGeom>
            <a:noFill/>
            <a:ln>
              <a:noFill/>
            </a:ln>
          </p:spPr>
        </p:pic>
      </p:grpSp>
      <p:sp>
        <p:nvSpPr>
          <p:cNvPr id="95" name="Google Shape;95;p18"/>
          <p:cNvSpPr txBox="1"/>
          <p:nvPr/>
        </p:nvSpPr>
        <p:spPr>
          <a:xfrm>
            <a:off x="10081508" y="5598486"/>
            <a:ext cx="2000745"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GB" sz="1100" b="0" i="0" u="none" strike="noStrike" cap="none">
                <a:solidFill>
                  <a:srgbClr val="1E4E79"/>
                </a:solidFill>
                <a:latin typeface="Trebuchet MS" panose="020B0603020202020204"/>
                <a:ea typeface="Trebuchet MS" panose="020B0603020202020204"/>
                <a:cs typeface="Trebuchet MS" panose="020B0603020202020204"/>
                <a:sym typeface="Trebuchet MS" panose="020B0603020202020204"/>
              </a:rPr>
              <a:t>Email: dct-</a:t>
            </a:r>
            <a:r>
              <a:rPr lang="en-GB" sz="1100" b="0" i="0" u="sng" strike="noStrike" cap="none">
                <a:solidFill>
                  <a:srgbClr val="0000FF"/>
                </a:solidFill>
                <a:latin typeface="Trebuchet MS" panose="020B0603020202020204"/>
                <a:ea typeface="Trebuchet MS" panose="020B0603020202020204"/>
                <a:cs typeface="Trebuchet MS" panose="020B0603020202020204"/>
                <a:sym typeface="Trebuchet MS" panose="020B0603020202020204"/>
                <a:hlinkClick r:id="rId6"/>
              </a:rPr>
              <a:t>info@ucu.ac.ug</a:t>
            </a:r>
            <a:endParaRPr sz="1100" b="0" i="0" u="none" strike="noStrike" cap="none">
              <a:solidFill>
                <a:srgbClr val="0000FF"/>
              </a:solidFill>
              <a:latin typeface="Trebuchet MS" panose="020B0603020202020204"/>
              <a:ea typeface="Trebuchet MS" panose="020B0603020202020204"/>
              <a:cs typeface="Trebuchet MS" panose="020B0603020202020204"/>
              <a:sym typeface="Trebuchet MS" panose="020B0603020202020204"/>
            </a:endParaRPr>
          </a:p>
        </p:txBody>
      </p:sp>
      <p:pic>
        <p:nvPicPr>
          <p:cNvPr id="96" name="Google Shape;96;p18"/>
          <p:cNvPicPr preferRelativeResize="0"/>
          <p:nvPr/>
        </p:nvPicPr>
        <p:blipFill rotWithShape="1">
          <a:blip r:embed="rId9"/>
          <a:srcRect/>
          <a:stretch>
            <a:fillRect/>
          </a:stretch>
        </p:blipFill>
        <p:spPr>
          <a:xfrm flipH="1">
            <a:off x="7631107" y="4473507"/>
            <a:ext cx="634564" cy="1407474"/>
          </a:xfrm>
          <a:prstGeom prst="rect">
            <a:avLst/>
          </a:prstGeom>
          <a:noFill/>
          <a:ln>
            <a:noFill/>
          </a:ln>
        </p:spPr>
      </p:pic>
      <p:cxnSp>
        <p:nvCxnSpPr>
          <p:cNvPr id="97" name="Google Shape;97;p18"/>
          <p:cNvCxnSpPr/>
          <p:nvPr/>
        </p:nvCxnSpPr>
        <p:spPr>
          <a:xfrm flipH="1">
            <a:off x="345989" y="4505034"/>
            <a:ext cx="11846011" cy="105016"/>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8"/>
          <p:cNvSpPr txBox="1"/>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497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99" name="Shape 99"/>
        <p:cNvGrpSpPr/>
        <p:nvPr/>
      </p:nvGrpSpPr>
      <p:grpSpPr>
        <a:xfrm>
          <a:off x="0" y="0"/>
          <a:ext cx="0" cy="0"/>
          <a:chOff x="0" y="0"/>
          <a:chExt cx="0" cy="0"/>
        </a:xfrm>
      </p:grpSpPr>
      <p:sp>
        <p:nvSpPr>
          <p:cNvPr id="100" name="Google Shape;100;p19"/>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F497D"/>
              </a:buClr>
              <a:buSzPts val="6000"/>
              <a:buFont typeface="Trebuchet MS" panose="020B060302020202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9"/>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1900"/>
              <a:buNone/>
              <a:defRPr sz="2000">
                <a:solidFill>
                  <a:srgbClr val="888888"/>
                </a:solidFill>
              </a:defRPr>
            </a:lvl2pPr>
            <a:lvl3pPr marL="1371600" lvl="2" indent="-228600" algn="l">
              <a:lnSpc>
                <a:spcPct val="90000"/>
              </a:lnSpc>
              <a:spcBef>
                <a:spcPts val="500"/>
              </a:spcBef>
              <a:spcAft>
                <a:spcPts val="0"/>
              </a:spcAft>
              <a:buSzPts val="1620"/>
              <a:buNone/>
              <a:defRPr sz="1800">
                <a:solidFill>
                  <a:srgbClr val="888888"/>
                </a:solidFill>
              </a:defRPr>
            </a:lvl3pPr>
            <a:lvl4pPr marL="1828800" lvl="3" indent="-228600" algn="l">
              <a:lnSpc>
                <a:spcPct val="90000"/>
              </a:lnSpc>
              <a:spcBef>
                <a:spcPts val="500"/>
              </a:spcBef>
              <a:spcAft>
                <a:spcPts val="0"/>
              </a:spcAft>
              <a:buSzPts val="1408"/>
              <a:buNone/>
              <a:defRPr sz="1600">
                <a:solidFill>
                  <a:srgbClr val="888888"/>
                </a:solidFill>
              </a:defRPr>
            </a:lvl4pPr>
            <a:lvl5pPr marL="2286000" lvl="4" indent="-228600" algn="l">
              <a:lnSpc>
                <a:spcPct val="90000"/>
              </a:lnSpc>
              <a:spcBef>
                <a:spcPts val="500"/>
              </a:spcBef>
              <a:spcAft>
                <a:spcPts val="0"/>
              </a:spcAft>
              <a:buSzPts val="1376"/>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102" name="Google Shape;102;p19"/>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9"/>
          <p:cNvSpPr txBox="1"/>
          <p:nvPr>
            <p:ph type="ftr" idx="11"/>
          </p:nvPr>
        </p:nvSpPr>
        <p:spPr>
          <a:xfrm>
            <a:off x="2116899" y="6356350"/>
            <a:ext cx="812939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9"/>
          <p:cNvSpPr txBox="1"/>
          <p:nvPr>
            <p:ph type="sldNum" idx="12"/>
          </p:nvPr>
        </p:nvSpPr>
        <p:spPr>
          <a:xfrm>
            <a:off x="10809962" y="6356350"/>
            <a:ext cx="543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6.png"/><Relationship Id="rId17" Type="http://schemas.openxmlformats.org/officeDocument/2006/relationships/hyperlink" Target="http://www.ucu.ac.ug/" TargetMode="External"/><Relationship Id="rId16" Type="http://schemas.openxmlformats.org/officeDocument/2006/relationships/hyperlink" Target="mailto:info@ucu.ac.ug" TargetMode="External"/><Relationship Id="rId15" Type="http://schemas.openxmlformats.org/officeDocument/2006/relationships/image" Target="../media/image4.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pic>
        <p:nvPicPr>
          <p:cNvPr id="10" name="Google Shape;10;p10"/>
          <p:cNvPicPr preferRelativeResize="0"/>
          <p:nvPr/>
        </p:nvPicPr>
        <p:blipFill rotWithShape="1">
          <a:blip r:embed="rId15"/>
          <a:srcRect/>
          <a:stretch>
            <a:fillRect/>
          </a:stretch>
        </p:blipFill>
        <p:spPr>
          <a:xfrm>
            <a:off x="9776791" y="0"/>
            <a:ext cx="2415209" cy="735885"/>
          </a:xfrm>
          <a:prstGeom prst="rect">
            <a:avLst/>
          </a:prstGeom>
          <a:noFill/>
          <a:ln>
            <a:noFill/>
          </a:ln>
        </p:spPr>
      </p:pic>
      <p:sp>
        <p:nvSpPr>
          <p:cNvPr id="11" name="Google Shape;11;p10"/>
          <p:cNvSpPr txBox="1"/>
          <p:nvPr>
            <p:ph type="title"/>
          </p:nvPr>
        </p:nvSpPr>
        <p:spPr>
          <a:xfrm>
            <a:off x="838200" y="365126"/>
            <a:ext cx="10515600" cy="11430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F497D"/>
              </a:buClr>
              <a:buSzPts val="4400"/>
              <a:buFont typeface="Trebuchet MS" panose="020B0603020202020204"/>
              <a:buNone/>
              <a:defRPr sz="4400" b="0" i="0" u="none" strike="noStrike" cap="none">
                <a:solidFill>
                  <a:srgbClr val="1F497D"/>
                </a:solidFill>
                <a:latin typeface="Trebuchet MS" panose="020B0603020202020204"/>
                <a:ea typeface="Trebuchet MS" panose="020B0603020202020204"/>
                <a:cs typeface="Trebuchet MS" panose="020B0603020202020204"/>
                <a:sym typeface="Trebuchet MS" panose="020B0603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10"/>
          <p:cNvSpPr txBox="1"/>
          <p:nvPr>
            <p:ph type="body" idx="1"/>
          </p:nvPr>
        </p:nvSpPr>
        <p:spPr>
          <a:xfrm>
            <a:off x="838200" y="1687514"/>
            <a:ext cx="10515600" cy="448945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D7014D"/>
              </a:buClr>
              <a:buSzPts val="2800"/>
              <a:buFont typeface="Noto Sans Symbols"/>
              <a:buChar char="❑"/>
              <a:defRPr sz="2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914400" marR="0" lvl="1" indent="-373380" algn="l" rtl="0">
              <a:lnSpc>
                <a:spcPct val="90000"/>
              </a:lnSpc>
              <a:spcBef>
                <a:spcPts val="500"/>
              </a:spcBef>
              <a:spcAft>
                <a:spcPts val="0"/>
              </a:spcAft>
              <a:buClr>
                <a:srgbClr val="0B3D91"/>
              </a:buClr>
              <a:buSzPts val="2280"/>
              <a:buFont typeface="Noto Sans Symbols"/>
              <a:buChar char="❑"/>
              <a:defRPr sz="24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2pPr>
            <a:lvl3pPr marL="1371600" marR="0" lvl="2" indent="-342900" algn="l" rtl="0">
              <a:lnSpc>
                <a:spcPct val="90000"/>
              </a:lnSpc>
              <a:spcBef>
                <a:spcPts val="500"/>
              </a:spcBef>
              <a:spcAft>
                <a:spcPts val="0"/>
              </a:spcAft>
              <a:buClr>
                <a:srgbClr val="D70167"/>
              </a:buClr>
              <a:buSzPts val="1800"/>
              <a:buFont typeface="Noto Sans Symbols"/>
              <a:buChar char="❑"/>
              <a:defRPr sz="20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3pPr>
            <a:lvl4pPr marL="1828800" marR="0" lvl="3" indent="-328930" algn="l" rtl="0">
              <a:lnSpc>
                <a:spcPct val="90000"/>
              </a:lnSpc>
              <a:spcBef>
                <a:spcPts val="500"/>
              </a:spcBef>
              <a:spcAft>
                <a:spcPts val="0"/>
              </a:spcAft>
              <a:buClr>
                <a:srgbClr val="D70167"/>
              </a:buClr>
              <a:buSzPts val="1584"/>
              <a:buFont typeface="Noto Sans Symbols"/>
              <a:buChar char="❑"/>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4pPr>
            <a:lvl5pPr marL="2286000" marR="0" lvl="4" indent="-327025" algn="l" rtl="0">
              <a:lnSpc>
                <a:spcPct val="90000"/>
              </a:lnSpc>
              <a:spcBef>
                <a:spcPts val="500"/>
              </a:spcBef>
              <a:spcAft>
                <a:spcPts val="0"/>
              </a:spcAft>
              <a:buClr>
                <a:srgbClr val="007931"/>
              </a:buClr>
              <a:buSzPts val="1548"/>
              <a:buFont typeface="Noto Sans Symbols"/>
              <a:buChar char="❑"/>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9pPr>
          </a:lstStyle>
          <a:p/>
        </p:txBody>
      </p:sp>
      <p:sp>
        <p:nvSpPr>
          <p:cNvPr id="13" name="Google Shape;13;p10"/>
          <p:cNvSpPr/>
          <p:nvPr/>
        </p:nvSpPr>
        <p:spPr>
          <a:xfrm>
            <a:off x="838200" y="1508126"/>
            <a:ext cx="11353800" cy="179387"/>
          </a:xfrm>
          <a:prstGeom prst="rect">
            <a:avLst/>
          </a:prstGeom>
          <a:solidFill>
            <a:srgbClr val="0B3D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14" name="Google Shape;14;p10"/>
          <p:cNvSpPr/>
          <p:nvPr/>
        </p:nvSpPr>
        <p:spPr>
          <a:xfrm>
            <a:off x="0" y="1508126"/>
            <a:ext cx="838200" cy="179387"/>
          </a:xfrm>
          <a:prstGeom prst="rect">
            <a:avLst/>
          </a:prstGeom>
          <a:solidFill>
            <a:srgbClr val="D7014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15" name="Google Shape;15;p10"/>
          <p:cNvSpPr/>
          <p:nvPr/>
        </p:nvSpPr>
        <p:spPr>
          <a:xfrm>
            <a:off x="838200" y="1508125"/>
            <a:ext cx="838200" cy="179387"/>
          </a:xfrm>
          <a:prstGeom prst="rect">
            <a:avLst/>
          </a:prstGeom>
          <a:solidFill>
            <a:srgbClr val="FFD9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16" name="Google Shape;16;p10"/>
          <p:cNvSpPr txBox="1"/>
          <p:nvPr>
            <p:ph type="dt" idx="10"/>
          </p:nvPr>
        </p:nvSpPr>
        <p:spPr>
          <a:xfrm>
            <a:off x="838200" y="6356350"/>
            <a:ext cx="102817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9pPr>
          </a:lstStyle>
          <a:p/>
        </p:txBody>
      </p:sp>
      <p:sp>
        <p:nvSpPr>
          <p:cNvPr id="17" name="Google Shape;17;p10"/>
          <p:cNvSpPr txBox="1"/>
          <p:nvPr>
            <p:ph type="ftr" idx="11"/>
          </p:nvPr>
        </p:nvSpPr>
        <p:spPr>
          <a:xfrm>
            <a:off x="2116899" y="6251714"/>
            <a:ext cx="8129391" cy="46976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9pPr>
          </a:lstStyle>
          <a:p/>
        </p:txBody>
      </p:sp>
      <p:sp>
        <p:nvSpPr>
          <p:cNvPr id="18" name="Google Shape;18;p10"/>
          <p:cNvSpPr txBox="1"/>
          <p:nvPr/>
        </p:nvSpPr>
        <p:spPr>
          <a:xfrm>
            <a:off x="2116899" y="6356350"/>
            <a:ext cx="75174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850"/>
              <a:buFont typeface="Arial" panose="020B0604020202020204"/>
              <a:buNone/>
            </a:pPr>
            <a:r>
              <a:rPr lang="en-GB" sz="850" b="1" i="0" u="none" strike="noStrike" cap="none">
                <a:solidFill>
                  <a:srgbClr val="0B3D91"/>
                </a:solidFill>
                <a:latin typeface="Trebuchet MS" panose="020B0603020202020204"/>
                <a:ea typeface="Trebuchet MS" panose="020B0603020202020204"/>
                <a:cs typeface="Trebuchet MS" panose="020B0603020202020204"/>
                <a:sym typeface="Trebuchet MS" panose="020B0603020202020204"/>
              </a:rPr>
              <a:t>A Complete Education for A Complete Person</a:t>
            </a:r>
            <a:br>
              <a:rPr lang="en-GB" sz="7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rPr>
            </a:br>
            <a:r>
              <a:rPr lang="en-GB" sz="7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rPr>
              <a:t>P.O. Box 4, Mukono, Uganda, Plot 67-173, Bishop Tucker Road, Mukono Hill | Tel: +256 (0) 312 350 800 Email: </a:t>
            </a:r>
            <a:r>
              <a:rPr lang="en-GB" sz="700" b="0" i="0" u="sng" strike="noStrike" cap="none">
                <a:solidFill>
                  <a:srgbClr val="0000FF"/>
                </a:solidFill>
                <a:latin typeface="Trebuchet MS" panose="020B0603020202020204"/>
                <a:ea typeface="Trebuchet MS" panose="020B0603020202020204"/>
                <a:cs typeface="Trebuchet MS" panose="020B0603020202020204"/>
                <a:sym typeface="Trebuchet MS" panose="020B0603020202020204"/>
                <a:hlinkClick r:id="rId16"/>
              </a:rPr>
              <a:t>info@ucu.ac.ug</a:t>
            </a:r>
            <a:r>
              <a:rPr lang="en-GB" sz="700" b="0" i="0" u="none" strike="noStrike" cap="none">
                <a:solidFill>
                  <a:srgbClr val="0000FF"/>
                </a:solidFill>
                <a:latin typeface="Trebuchet MS" panose="020B0603020202020204"/>
                <a:ea typeface="Trebuchet MS" panose="020B0603020202020204"/>
                <a:cs typeface="Trebuchet MS" panose="020B0603020202020204"/>
                <a:sym typeface="Trebuchet MS" panose="020B0603020202020204"/>
              </a:rPr>
              <a:t> </a:t>
            </a:r>
            <a:r>
              <a:rPr lang="en-GB" sz="7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rPr>
              <a:t>Web: </a:t>
            </a:r>
            <a:r>
              <a:rPr lang="en-GB" sz="700" b="0" i="0" u="sng" strike="noStrike" cap="none">
                <a:solidFill>
                  <a:srgbClr val="0000FF"/>
                </a:solidFill>
                <a:latin typeface="Trebuchet MS" panose="020B0603020202020204"/>
                <a:ea typeface="Trebuchet MS" panose="020B0603020202020204"/>
                <a:cs typeface="Trebuchet MS" panose="020B0603020202020204"/>
                <a:sym typeface="Trebuchet MS" panose="020B0603020202020204"/>
              </a:rPr>
              <a:t>https://</a:t>
            </a:r>
            <a:r>
              <a:rPr lang="en-GB" sz="700" b="0" i="0" u="sng" strike="noStrike" cap="none">
                <a:solidFill>
                  <a:srgbClr val="0000FF"/>
                </a:solidFill>
                <a:latin typeface="Trebuchet MS" panose="020B0603020202020204"/>
                <a:ea typeface="Trebuchet MS" panose="020B0603020202020204"/>
                <a:cs typeface="Trebuchet MS" panose="020B0603020202020204"/>
                <a:sym typeface="Trebuchet MS" panose="020B0603020202020204"/>
                <a:hlinkClick r:id="rId17"/>
              </a:rPr>
              <a:t>ucu.ac.ug</a:t>
            </a:r>
            <a:endParaRPr sz="700" b="0" i="0" u="sng" strike="noStrike" cap="none">
              <a:solidFill>
                <a:srgbClr val="0000FF"/>
              </a:solidFill>
              <a:latin typeface="Trebuchet MS" panose="020B0603020202020204"/>
              <a:ea typeface="Trebuchet MS" panose="020B0603020202020204"/>
              <a:cs typeface="Trebuchet MS" panose="020B0603020202020204"/>
              <a:sym typeface="Trebuchet MS" panose="020B0603020202020204"/>
            </a:endParaRPr>
          </a:p>
          <a:p>
            <a:pPr marL="0" marR="0" lvl="0" indent="0" algn="ctr" rtl="0">
              <a:lnSpc>
                <a:spcPct val="100000"/>
              </a:lnSpc>
              <a:spcBef>
                <a:spcPts val="0"/>
              </a:spcBef>
              <a:spcAft>
                <a:spcPts val="0"/>
              </a:spcAft>
              <a:buClr>
                <a:srgbClr val="000000"/>
              </a:buClr>
              <a:buSzPts val="650"/>
              <a:buFont typeface="Arial" panose="020B0604020202020204"/>
              <a:buNone/>
            </a:pPr>
            <a:r>
              <a:rPr lang="en-GB" sz="65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rPr>
              <a:t>Founded by the Province of the Church of Uganda. Chartered by the Government of Uganda</a:t>
            </a:r>
            <a:endParaRPr sz="65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cxnSp>
        <p:nvCxnSpPr>
          <p:cNvPr id="19" name="Google Shape;19;p10"/>
          <p:cNvCxnSpPr/>
          <p:nvPr/>
        </p:nvCxnSpPr>
        <p:spPr>
          <a:xfrm>
            <a:off x="0" y="6395027"/>
            <a:ext cx="12192000" cy="0"/>
          </a:xfrm>
          <a:prstGeom prst="straightConnector1">
            <a:avLst/>
          </a:prstGeom>
          <a:noFill/>
          <a:ln w="12700" cap="flat" cmpd="sng">
            <a:solidFill>
              <a:srgbClr val="D70167"/>
            </a:solidFill>
            <a:prstDash val="solid"/>
            <a:miter lim="800000"/>
            <a:headEnd type="none" w="sm" len="sm"/>
            <a:tailEnd type="none" w="sm" len="sm"/>
          </a:ln>
        </p:spPr>
      </p:cxnSp>
      <p:pic>
        <p:nvPicPr>
          <p:cNvPr id="20" name="Google Shape;20;p10"/>
          <p:cNvPicPr preferRelativeResize="0"/>
          <p:nvPr/>
        </p:nvPicPr>
        <p:blipFill rotWithShape="1">
          <a:blip r:embed="rId18"/>
          <a:srcRect b="42643"/>
          <a:stretch>
            <a:fillRect/>
          </a:stretch>
        </p:blipFill>
        <p:spPr>
          <a:xfrm>
            <a:off x="0" y="5412967"/>
            <a:ext cx="1162289" cy="1445033"/>
          </a:xfrm>
          <a:prstGeom prst="rect">
            <a:avLst/>
          </a:prstGeom>
          <a:noFill/>
          <a:ln>
            <a:noFill/>
          </a:ln>
        </p:spPr>
      </p:pic>
      <p:sp>
        <p:nvSpPr>
          <p:cNvPr id="21" name="Google Shape;21;p1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rebuchet MS" panose="020B0603020202020204"/>
                <a:ea typeface="Trebuchet MS" panose="020B0603020202020204"/>
                <a:cs typeface="Trebuchet MS" panose="020B0603020202020204"/>
                <a:sym typeface="Trebuchet MS" panose="020B0603020202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image" Target="../media/image8.jpeg"/><Relationship Id="rId10" Type="http://schemas.openxmlformats.org/officeDocument/2006/relationships/notesSlide" Target="../notesSlides/notesSlide5.xml"/><Relationship Id="rId1" Type="http://schemas.openxmlformats.org/officeDocument/2006/relationships/tags" Target="../tags/tag5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17.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image" Target="../media/image15.jpeg"/><Relationship Id="rId4" Type="http://schemas.openxmlformats.org/officeDocument/2006/relationships/tags" Target="../tags/tag64.xml"/><Relationship Id="rId3" Type="http://schemas.openxmlformats.org/officeDocument/2006/relationships/image" Target="../media/image10.jpeg"/><Relationship Id="rId2" Type="http://schemas.openxmlformats.org/officeDocument/2006/relationships/tags" Target="../tags/tag63.xml"/><Relationship Id="rId19" Type="http://schemas.openxmlformats.org/officeDocument/2006/relationships/notesSlide" Target="../notesSlides/notesSlide6.xml"/><Relationship Id="rId18" Type="http://schemas.openxmlformats.org/officeDocument/2006/relationships/slideLayout" Target="../slideLayouts/slideLayout14.xml"/><Relationship Id="rId17" Type="http://schemas.openxmlformats.org/officeDocument/2006/relationships/tags" Target="../tags/tag75.xml"/><Relationship Id="rId16" Type="http://schemas.openxmlformats.org/officeDocument/2006/relationships/image" Target="../media/image9.jpeg"/><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6.xml"/><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7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8.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7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8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5.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media/image16.jpeg"/><Relationship Id="rId4" Type="http://schemas.openxmlformats.org/officeDocument/2006/relationships/tags" Target="../tags/tag85.xml"/><Relationship Id="rId3" Type="http://schemas.openxmlformats.org/officeDocument/2006/relationships/image" Target="../media/image19.jpeg"/><Relationship Id="rId2" Type="http://schemas.openxmlformats.org/officeDocument/2006/relationships/tags" Target="../tags/tag84.xml"/><Relationship Id="rId19" Type="http://schemas.openxmlformats.org/officeDocument/2006/relationships/notesSlide" Target="../notesSlides/notesSlide7.xml"/><Relationship Id="rId18" Type="http://schemas.openxmlformats.org/officeDocument/2006/relationships/slideLayout" Target="../slideLayouts/slideLayout14.xml"/><Relationship Id="rId17" Type="http://schemas.openxmlformats.org/officeDocument/2006/relationships/tags" Target="../tags/tag96.xml"/><Relationship Id="rId16" Type="http://schemas.openxmlformats.org/officeDocument/2006/relationships/image" Target="../media/image20.jpeg"/><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2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image" Target="../media/image10.jpeg"/><Relationship Id="rId6" Type="http://schemas.openxmlformats.org/officeDocument/2006/relationships/tags" Target="../tags/tag36.xml"/><Relationship Id="rId5" Type="http://schemas.openxmlformats.org/officeDocument/2006/relationships/image" Target="../media/image9.jpeg"/><Relationship Id="rId4" Type="http://schemas.openxmlformats.org/officeDocument/2006/relationships/tags" Target="../tags/tag35.xml"/><Relationship Id="rId3" Type="http://schemas.openxmlformats.org/officeDocument/2006/relationships/image" Target="../media/image8.jpeg"/><Relationship Id="rId2" Type="http://schemas.openxmlformats.org/officeDocument/2006/relationships/tags" Target="../tags/tag34.xml"/><Relationship Id="rId16" Type="http://schemas.openxmlformats.org/officeDocument/2006/relationships/notesSlide" Target="../notesSlides/notesSlide3.xml"/><Relationship Id="rId15" Type="http://schemas.openxmlformats.org/officeDocument/2006/relationships/slideLayout" Target="../slideLayouts/slideLayout1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p1"/>
          <p:cNvSpPr txBox="1"/>
          <p:nvPr>
            <p:ph type="subTitle" idx="1"/>
          </p:nvPr>
        </p:nvSpPr>
        <p:spPr>
          <a:xfrm>
            <a:off x="1524000" y="3602355"/>
            <a:ext cx="9144000" cy="2621915"/>
          </a:xfrm>
          <a:prstGeom prst="rect">
            <a:avLst/>
          </a:prstGeom>
          <a:noFill/>
          <a:ln>
            <a:noFill/>
          </a:ln>
        </p:spPr>
        <p:txBody>
          <a:bodyPr spcFirstLastPara="1" wrap="square" lIns="91425" tIns="45700" rIns="91425" bIns="45700" anchor="t" anchorCtr="0">
            <a:normAutofit fontScale="60000"/>
          </a:bodyPr>
          <a:lstStyle/>
          <a:p>
            <a:pPr marL="0" lvl="0" indent="0" algn="ctr" rtl="0">
              <a:lnSpc>
                <a:spcPct val="90000"/>
              </a:lnSpc>
              <a:spcBef>
                <a:spcPts val="0"/>
              </a:spcBef>
              <a:spcAft>
                <a:spcPts val="0"/>
              </a:spcAft>
              <a:buSzPts val="2400"/>
              <a:buNone/>
            </a:pPr>
            <a:r>
              <a:rPr lang="en-US" b="1">
                <a:sym typeface="+mn-ea"/>
              </a:rPr>
              <a:t>GROUP_7</a:t>
            </a:r>
            <a:endParaRPr lang="en-GB"/>
          </a:p>
          <a:p>
            <a:pPr marL="0" lvl="0" indent="0" algn="ctr" rtl="0">
              <a:lnSpc>
                <a:spcPct val="90000"/>
              </a:lnSpc>
              <a:spcBef>
                <a:spcPts val="0"/>
              </a:spcBef>
              <a:spcAft>
                <a:spcPts val="0"/>
              </a:spcAft>
              <a:buSzPts val="2400"/>
              <a:buNone/>
            </a:pPr>
            <a:r>
              <a:rPr lang="en-US" b="1">
                <a:sym typeface="+mn-ea"/>
              </a:rPr>
              <a:t>MIREMBE PEACE MERCY .....M24B23/005</a:t>
            </a:r>
            <a:endParaRPr lang="en-US" b="1"/>
          </a:p>
          <a:p>
            <a:pPr marL="0" lvl="0" indent="0" algn="ctr" rtl="0">
              <a:lnSpc>
                <a:spcPct val="90000"/>
              </a:lnSpc>
              <a:spcBef>
                <a:spcPts val="0"/>
              </a:spcBef>
              <a:spcAft>
                <a:spcPts val="0"/>
              </a:spcAft>
              <a:buSzPts val="2400"/>
              <a:buNone/>
            </a:pPr>
            <a:r>
              <a:rPr lang="en-US" b="1">
                <a:sym typeface="+mn-ea"/>
              </a:rPr>
              <a:t>MUKIDI ANDREW......................M24B23/035</a:t>
            </a:r>
            <a:endParaRPr lang="en-US" b="1"/>
          </a:p>
          <a:p>
            <a:pPr marL="0" lvl="0" indent="0" algn="ctr" rtl="0">
              <a:lnSpc>
                <a:spcPct val="90000"/>
              </a:lnSpc>
              <a:spcBef>
                <a:spcPts val="0"/>
              </a:spcBef>
              <a:spcAft>
                <a:spcPts val="0"/>
              </a:spcAft>
              <a:buSzPts val="2400"/>
              <a:buNone/>
            </a:pPr>
            <a:r>
              <a:rPr lang="en-US" b="1">
                <a:sym typeface="+mn-ea"/>
              </a:rPr>
              <a:t>RAYMOND JAMES M................M24B13/047</a:t>
            </a:r>
            <a:endParaRPr lang="en-US" b="1"/>
          </a:p>
          <a:p>
            <a:pPr marL="0" lvl="0" indent="0" algn="ctr" rtl="0">
              <a:lnSpc>
                <a:spcPct val="90000"/>
              </a:lnSpc>
              <a:spcBef>
                <a:spcPts val="0"/>
              </a:spcBef>
              <a:spcAft>
                <a:spcPts val="0"/>
              </a:spcAft>
              <a:buSzPts val="2400"/>
              <a:buNone/>
            </a:pPr>
            <a:r>
              <a:rPr lang="en-US" b="1">
                <a:sym typeface="+mn-ea"/>
              </a:rPr>
              <a:t>EDEKEI JUSTIN WYCLIFF.......M24B38/012</a:t>
            </a:r>
            <a:endParaRPr lang="en-US" b="1"/>
          </a:p>
          <a:p>
            <a:pPr marL="0" lvl="0" indent="0" algn="ctr" rtl="0">
              <a:lnSpc>
                <a:spcPct val="90000"/>
              </a:lnSpc>
              <a:spcBef>
                <a:spcPts val="0"/>
              </a:spcBef>
              <a:spcAft>
                <a:spcPts val="0"/>
              </a:spcAft>
              <a:buSzPts val="2400"/>
              <a:buNone/>
            </a:pPr>
            <a:r>
              <a:rPr lang="en-US" b="1">
                <a:sym typeface="+mn-ea"/>
              </a:rPr>
              <a:t>WARUDATA NATUKUNDA...M24B23/023</a:t>
            </a:r>
            <a:endParaRPr lang="en-US" b="1"/>
          </a:p>
          <a:p>
            <a:pPr marL="0" lvl="0" indent="0" algn="ctr" rtl="0">
              <a:lnSpc>
                <a:spcPct val="90000"/>
              </a:lnSpc>
              <a:spcBef>
                <a:spcPts val="0"/>
              </a:spcBef>
              <a:spcAft>
                <a:spcPts val="0"/>
              </a:spcAft>
              <a:buSzPts val="2400"/>
              <a:buNone/>
            </a:pPr>
            <a:r>
              <a:rPr lang="en-US" b="1">
                <a:sym typeface="+mn-ea"/>
              </a:rPr>
              <a:t>SSUUBI STEPHEN.......................M24B13/007</a:t>
            </a:r>
            <a:endParaRPr lang="en-US" b="1"/>
          </a:p>
          <a:p>
            <a:pPr marL="0" lvl="0" indent="0" algn="ctr" rtl="0">
              <a:lnSpc>
                <a:spcPct val="90000"/>
              </a:lnSpc>
              <a:spcBef>
                <a:spcPts val="0"/>
              </a:spcBef>
              <a:spcAft>
                <a:spcPts val="0"/>
              </a:spcAft>
              <a:buSzPts val="2400"/>
              <a:buNone/>
            </a:pPr>
            <a:r>
              <a:rPr lang="en-US" b="1">
                <a:sym typeface="+mn-ea"/>
              </a:rPr>
              <a:t>IFEMENE PAUL............................M24B13/034</a:t>
            </a:r>
            <a:endParaRPr lang="en-US" b="1"/>
          </a:p>
          <a:p>
            <a:pPr marL="0" lvl="0" indent="0" algn="ctr" rtl="0">
              <a:lnSpc>
                <a:spcPct val="90000"/>
              </a:lnSpc>
              <a:spcBef>
                <a:spcPts val="0"/>
              </a:spcBef>
              <a:spcAft>
                <a:spcPts val="0"/>
              </a:spcAft>
              <a:buSzPts val="2400"/>
              <a:buNone/>
            </a:pPr>
            <a:r>
              <a:rPr lang="en-US" b="1">
                <a:sym typeface="+mn-ea"/>
              </a:rPr>
              <a:t>CHURCHILL OGENRWOT......M24B13/028</a:t>
            </a:r>
            <a:endParaRPr lang="en-US" b="1"/>
          </a:p>
          <a:p>
            <a:pPr marL="0" lvl="0" indent="0" algn="ctr" rtl="0">
              <a:lnSpc>
                <a:spcPct val="90000"/>
              </a:lnSpc>
              <a:spcBef>
                <a:spcPts val="0"/>
              </a:spcBef>
              <a:spcAft>
                <a:spcPts val="0"/>
              </a:spcAft>
              <a:buSzPts val="2400"/>
              <a:buNone/>
            </a:pPr>
            <a:r>
              <a:rPr lang="en-US" b="1">
                <a:sym typeface="+mn-ea"/>
              </a:rPr>
              <a:t>ANGELLA KYAZZE.....................M24B13/041</a:t>
            </a:r>
            <a:endParaRPr lang="en-US" b="1">
              <a:sym typeface="+mn-ea"/>
            </a:endParaRPr>
          </a:p>
          <a:p>
            <a:pPr marL="0" lvl="0" indent="0" algn="ctr" rtl="0">
              <a:lnSpc>
                <a:spcPct val="90000"/>
              </a:lnSpc>
              <a:spcBef>
                <a:spcPts val="0"/>
              </a:spcBef>
              <a:spcAft>
                <a:spcPts val="0"/>
              </a:spcAft>
              <a:buSzPts val="2400"/>
              <a:buNone/>
            </a:pPr>
            <a:r>
              <a:rPr lang="en-US" altLang="en-GB" b="1"/>
              <a:t>RAYMOND JAMES M................M24B13/047</a:t>
            </a:r>
            <a:endParaRPr lang="en-US" altLang="en-GB" b="1"/>
          </a:p>
        </p:txBody>
      </p:sp>
      <p:sp>
        <p:nvSpPr>
          <p:cNvPr id="130" name="Google Shape;130;p1"/>
          <p:cNvSpPr txBox="1"/>
          <p:nvPr/>
        </p:nvSpPr>
        <p:spPr>
          <a:xfrm>
            <a:off x="1" y="2156859"/>
            <a:ext cx="12191999" cy="1325563"/>
          </a:xfrm>
          <a:prstGeom prst="rect">
            <a:avLst/>
          </a:prstGeom>
          <a:solidFill>
            <a:srgbClr val="0A3D91"/>
          </a:solidFill>
          <a:ln w="9525" cap="flat" cmpd="sng">
            <a:solidFill>
              <a:srgbClr val="0A3D9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00"/>
              <a:buFont typeface="Trebuchet MS" panose="020B0603020202020204"/>
              <a:buNone/>
            </a:pPr>
            <a:endParaRPr sz="2800" b="0" i="0" u="none" strike="noStrike" cap="none">
              <a:solidFill>
                <a:srgbClr val="FFFF00"/>
              </a:solidFill>
              <a:latin typeface="Trebuchet MS" panose="020B0603020202020204"/>
              <a:ea typeface="Trebuchet MS" panose="020B0603020202020204"/>
              <a:cs typeface="Trebuchet MS" panose="020B0603020202020204"/>
              <a:sym typeface="Trebuchet MS" panose="020B0603020202020204"/>
            </a:endParaRPr>
          </a:p>
        </p:txBody>
      </p:sp>
      <p:sp>
        <p:nvSpPr>
          <p:cNvPr id="131" name="Google Shape;131;p1"/>
          <p:cNvSpPr txBox="1"/>
          <p:nvPr/>
        </p:nvSpPr>
        <p:spPr>
          <a:xfrm>
            <a:off x="1" y="2181298"/>
            <a:ext cx="12191999" cy="889481"/>
          </a:xfrm>
          <a:prstGeom prst="rect">
            <a:avLst/>
          </a:prstGeom>
          <a:noFill/>
          <a:ln w="9525" cap="flat" cmpd="sng">
            <a:solidFill>
              <a:srgbClr val="0A3D9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800"/>
              <a:buFont typeface="Trebuchet MS" panose="020B0603020202020204"/>
              <a:buNone/>
            </a:pPr>
            <a:r>
              <a:rPr lang="en-GB" sz="4800">
                <a:solidFill>
                  <a:schemeClr val="lt1"/>
                </a:solidFill>
                <a:latin typeface="Trebuchet MS" panose="020B0603020202020204"/>
                <a:ea typeface="Trebuchet MS" panose="020B0603020202020204"/>
                <a:cs typeface="Trebuchet MS" panose="020B0603020202020204"/>
                <a:sym typeface="Trebuchet MS" panose="020B0603020202020204"/>
              </a:rPr>
              <a:t>MTH1203</a:t>
            </a:r>
            <a:r>
              <a:rPr lang="en-GB" sz="4800" b="0" i="0" u="none" strike="noStrike" cap="none">
                <a:solidFill>
                  <a:schemeClr val="lt1"/>
                </a:solidFill>
                <a:latin typeface="Trebuchet MS" panose="020B0603020202020204"/>
                <a:ea typeface="Trebuchet MS" panose="020B0603020202020204"/>
                <a:cs typeface="Trebuchet MS" panose="020B0603020202020204"/>
                <a:sym typeface="Trebuchet MS" panose="020B0603020202020204"/>
              </a:rPr>
              <a:t>: </a:t>
            </a:r>
            <a:r>
              <a:rPr lang="en-GB" sz="4800">
                <a:solidFill>
                  <a:schemeClr val="lt1"/>
                </a:solidFill>
                <a:latin typeface="Trebuchet MS" panose="020B0603020202020204"/>
                <a:ea typeface="Trebuchet MS" panose="020B0603020202020204"/>
                <a:cs typeface="Trebuchet MS" panose="020B0603020202020204"/>
                <a:sym typeface="Trebuchet MS" panose="020B0603020202020204"/>
              </a:rPr>
              <a:t>Probability and Statistics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132;p1"/>
          <p:cNvSpPr txBox="1"/>
          <p:nvPr/>
        </p:nvSpPr>
        <p:spPr>
          <a:xfrm>
            <a:off x="-2" y="2819880"/>
            <a:ext cx="12191999" cy="609120"/>
          </a:xfrm>
          <a:prstGeom prst="rect">
            <a:avLst/>
          </a:prstGeom>
          <a:noFill/>
          <a:ln w="9525" cap="flat" cmpd="sng">
            <a:solidFill>
              <a:srgbClr val="0A3D9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00"/>
              </a:buClr>
              <a:buSzPts val="2800"/>
              <a:buFont typeface="Trebuchet MS" panose="020B0603020202020204"/>
              <a:buNone/>
            </a:pPr>
            <a:r>
              <a:rPr lang="en-US" sz="2800">
                <a:solidFill>
                  <a:schemeClr val="bg1"/>
                </a:solidFill>
                <a:sym typeface="+mn-ea"/>
              </a:rPr>
              <a:t>Inferential Statistics</a:t>
            </a:r>
            <a:endParaRPr lang="en-US" sz="2800" b="0" i="0" u="none" strike="noStrike" cap="none">
              <a:solidFill>
                <a:schemeClr val="bg1"/>
              </a:solidFill>
              <a:latin typeface="Trebuchet MS" panose="020B0603020202020204"/>
              <a:ea typeface="Trebuchet MS" panose="020B0603020202020204"/>
              <a:cs typeface="Trebuchet MS" panose="020B0603020202020204"/>
              <a:sym typeface="+mn-ea"/>
            </a:endParaRPr>
          </a:p>
        </p:txBody>
      </p:sp>
      <p:sp>
        <p:nvSpPr>
          <p:cNvPr id="133" name="Google Shape;133;p1"/>
          <p:cNvSpPr txBox="1"/>
          <p:nvPr/>
        </p:nvSpPr>
        <p:spPr>
          <a:xfrm>
            <a:off x="9656407" y="5971302"/>
            <a:ext cx="2535593" cy="44032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5"/>
              </a:buClr>
              <a:buSzPts val="1600"/>
              <a:buFont typeface="Trebuchet MS" panose="020B0603020202020204"/>
              <a:buNone/>
            </a:pPr>
            <a:r>
              <a:rPr lang="en-GB" sz="1600">
                <a:solidFill>
                  <a:schemeClr val="accent5"/>
                </a:solidFill>
                <a:latin typeface="Trebuchet MS" panose="020B0603020202020204"/>
                <a:ea typeface="Trebuchet MS" panose="020B0603020202020204"/>
                <a:cs typeface="Trebuchet MS" panose="020B0603020202020204"/>
                <a:sym typeface="Trebuchet MS" panose="020B0603020202020204"/>
              </a:rPr>
              <a:t>Fri</a:t>
            </a:r>
            <a:r>
              <a:rPr lang="en-GB" sz="1600" b="0" i="0" u="none" strike="noStrike" cap="none">
                <a:solidFill>
                  <a:schemeClr val="accent5"/>
                </a:solidFill>
                <a:latin typeface="Trebuchet MS" panose="020B0603020202020204"/>
                <a:ea typeface="Trebuchet MS" panose="020B0603020202020204"/>
                <a:cs typeface="Trebuchet MS" panose="020B0603020202020204"/>
                <a:sym typeface="Trebuchet MS" panose="020B0603020202020204"/>
              </a:rPr>
              <a:t> </a:t>
            </a:r>
            <a:r>
              <a:rPr lang="en-GB" sz="1600">
                <a:solidFill>
                  <a:schemeClr val="accent5"/>
                </a:solidFill>
                <a:latin typeface="Trebuchet MS" panose="020B0603020202020204"/>
                <a:ea typeface="Trebuchet MS" panose="020B0603020202020204"/>
                <a:cs typeface="Trebuchet MS" panose="020B0603020202020204"/>
                <a:sym typeface="Trebuchet MS" panose="020B0603020202020204"/>
              </a:rPr>
              <a:t>8</a:t>
            </a:r>
            <a:r>
              <a:rPr lang="en-GB" sz="1600" b="0" i="0" u="none" strike="noStrike" cap="none" baseline="30000">
                <a:solidFill>
                  <a:schemeClr val="accent5"/>
                </a:solidFill>
                <a:latin typeface="Trebuchet MS" panose="020B0603020202020204"/>
                <a:ea typeface="Trebuchet MS" panose="020B0603020202020204"/>
                <a:cs typeface="Trebuchet MS" panose="020B0603020202020204"/>
                <a:sym typeface="Trebuchet MS" panose="020B0603020202020204"/>
              </a:rPr>
              <a:t>th</a:t>
            </a:r>
            <a:r>
              <a:rPr lang="en-GB" sz="1600" b="0" i="0" u="none" strike="noStrike" cap="none">
                <a:solidFill>
                  <a:schemeClr val="accent5"/>
                </a:solidFill>
                <a:latin typeface="Trebuchet MS" panose="020B0603020202020204"/>
                <a:ea typeface="Trebuchet MS" panose="020B0603020202020204"/>
                <a:cs typeface="Trebuchet MS" panose="020B0603020202020204"/>
                <a:sym typeface="Trebuchet MS" panose="020B0603020202020204"/>
              </a:rPr>
              <a:t> </a:t>
            </a:r>
            <a:r>
              <a:rPr lang="en-GB" sz="1600">
                <a:solidFill>
                  <a:schemeClr val="accent5"/>
                </a:solidFill>
                <a:latin typeface="Trebuchet MS" panose="020B0603020202020204"/>
                <a:ea typeface="Trebuchet MS" panose="020B0603020202020204"/>
                <a:cs typeface="Trebuchet MS" panose="020B0603020202020204"/>
                <a:sym typeface="Trebuchet MS" panose="020B0603020202020204"/>
              </a:rPr>
              <a:t>Nov</a:t>
            </a:r>
            <a:r>
              <a:rPr lang="en-GB" sz="1600" b="0" i="0" u="none" strike="noStrike" cap="none">
                <a:solidFill>
                  <a:schemeClr val="accent5"/>
                </a:solidFill>
                <a:latin typeface="Trebuchet MS" panose="020B0603020202020204"/>
                <a:ea typeface="Trebuchet MS" panose="020B0603020202020204"/>
                <a:cs typeface="Trebuchet MS" panose="020B0603020202020204"/>
                <a:sym typeface="Trebuchet MS" panose="020B0603020202020204"/>
              </a:rPr>
              <a:t> 2024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911225" y="1824990"/>
            <a:ext cx="10515600" cy="3987165"/>
          </a:xfrm>
        </p:spPr>
        <p:txBody>
          <a:bodyPr wrap="square">
            <a:normAutofit/>
          </a:bodyPr>
          <a:lstStyle/>
          <a:p>
            <a:pPr algn="ctr"/>
            <a:r>
              <a:rPr lang="en-US" b="1"/>
              <a:t>Type two errors</a:t>
            </a:r>
            <a:endParaRPr lang="en-US" b="1"/>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02945" y="499745"/>
            <a:ext cx="10798810" cy="2934970"/>
            <a:chOff x="1095" y="1935"/>
            <a:chExt cx="17006" cy="4622"/>
          </a:xfrm>
        </p:grpSpPr>
        <p:pic>
          <p:nvPicPr>
            <p:cNvPr id="24" name="图片 23" descr="C:\Users\PEACE\Downloads\pexels-rdne-7948054.jpgpexels-rdne-7948054"/>
            <p:cNvPicPr>
              <a:picLocks noChangeAspect="1"/>
            </p:cNvPicPr>
            <p:nvPr>
              <p:custDataLst>
                <p:tags r:id="rId1"/>
              </p:custDataLst>
            </p:nvPr>
          </p:nvPicPr>
          <p:blipFill rotWithShape="1">
            <a:blip r:embed="rId2"/>
            <a:srcRect t="33887" b="33887"/>
            <a:stretch>
              <a:fillRect/>
            </a:stretch>
          </p:blipFill>
          <p:spPr>
            <a:xfrm>
              <a:off x="8579" y="1945"/>
              <a:ext cx="9523" cy="4603"/>
            </a:xfrm>
            <a:custGeom>
              <a:avLst/>
              <a:gdLst>
                <a:gd name="connsiteX0" fmla="*/ 0 w 6884130"/>
                <a:gd name="connsiteY0" fmla="*/ 0 h 2935140"/>
                <a:gd name="connsiteX1" fmla="*/ 6884130 w 6884130"/>
                <a:gd name="connsiteY1" fmla="*/ 0 h 2935140"/>
                <a:gd name="connsiteX2" fmla="*/ 6884130 w 6884130"/>
                <a:gd name="connsiteY2" fmla="*/ 2935140 h 2935140"/>
                <a:gd name="connsiteX3" fmla="*/ 0 w 6884130"/>
                <a:gd name="connsiteY3" fmla="*/ 2935140 h 2935140"/>
              </a:gdLst>
              <a:ahLst/>
              <a:cxnLst>
                <a:cxn ang="0">
                  <a:pos x="connsiteX0" y="connsiteY0"/>
                </a:cxn>
                <a:cxn ang="0">
                  <a:pos x="connsiteX1" y="connsiteY1"/>
                </a:cxn>
                <a:cxn ang="0">
                  <a:pos x="connsiteX2" y="connsiteY2"/>
                </a:cxn>
                <a:cxn ang="0">
                  <a:pos x="connsiteX3" y="connsiteY3"/>
                </a:cxn>
              </a:cxnLst>
              <a:rect l="l" t="t" r="r" b="b"/>
              <a:pathLst>
                <a:path w="6884130" h="2935140">
                  <a:moveTo>
                    <a:pt x="0" y="0"/>
                  </a:moveTo>
                  <a:lnTo>
                    <a:pt x="6884130" y="0"/>
                  </a:lnTo>
                  <a:lnTo>
                    <a:pt x="6884130" y="2935140"/>
                  </a:lnTo>
                  <a:lnTo>
                    <a:pt x="0" y="2935140"/>
                  </a:lnTo>
                  <a:close/>
                </a:path>
              </a:pathLst>
            </a:custGeom>
            <a:ln w="6350" cap="flat" cmpd="sng" algn="ctr">
              <a:solidFill>
                <a:schemeClr val="dk1">
                  <a:lumMod val="40000"/>
                  <a:lumOff val="60000"/>
                  <a:alpha val="50000"/>
                </a:schemeClr>
              </a:solidFill>
              <a:prstDash val="solid"/>
              <a:round/>
              <a:headEnd type="none" w="med" len="med"/>
              <a:tailEnd type="none" w="med" len="med"/>
            </a:ln>
          </p:spPr>
        </p:pic>
        <p:sp>
          <p:nvSpPr>
            <p:cNvPr id="3" name="矩形 2"/>
            <p:cNvSpPr/>
            <p:nvPr>
              <p:custDataLst>
                <p:tags r:id="rId3"/>
              </p:custDataLst>
            </p:nvPr>
          </p:nvSpPr>
          <p:spPr>
            <a:xfrm>
              <a:off x="1095" y="1935"/>
              <a:ext cx="7484" cy="462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标题 5"/>
          <p:cNvSpPr>
            <a:spLocks noGrp="1"/>
          </p:cNvSpPr>
          <p:nvPr>
            <p:ph type="title"/>
            <p:custDataLst>
              <p:tags r:id="rId4"/>
            </p:custDataLst>
          </p:nvPr>
        </p:nvSpPr>
        <p:spPr>
          <a:xfrm>
            <a:off x="1068321" y="828048"/>
            <a:ext cx="4148125" cy="2094765"/>
          </a:xfrm>
        </p:spPr>
        <p:txBody>
          <a:bodyPr wrap="square" lIns="0" tIns="0" rIns="0" bIns="0">
            <a:normAutofit/>
          </a:bodyPr>
          <a:lstStyle/>
          <a:p>
            <a:pPr algn="l">
              <a:lnSpc>
                <a:spcPct val="120000"/>
              </a:lnSpc>
            </a:pPr>
            <a:r>
              <a:rPr lang="en-US" spc="0" dirty="0">
                <a:solidFill>
                  <a:schemeClr val="lt1">
                    <a:lumMod val="100000"/>
                  </a:schemeClr>
                </a:solidFill>
                <a:latin typeface="+mj-lt"/>
              </a:rPr>
              <a:t>Type II Errors in Hypothesis Testing</a:t>
            </a:r>
            <a:endParaRPr lang="en-US" spc="0" dirty="0">
              <a:solidFill>
                <a:schemeClr val="lt1">
                  <a:lumMod val="100000"/>
                </a:schemeClr>
              </a:solidFill>
              <a:latin typeface="+mj-lt"/>
            </a:endParaRPr>
          </a:p>
        </p:txBody>
      </p:sp>
      <p:sp>
        <p:nvSpPr>
          <p:cNvPr id="4" name="矩形 3"/>
          <p:cNvSpPr/>
          <p:nvPr>
            <p:custDataLst>
              <p:tags r:id="rId5"/>
            </p:custDataLst>
          </p:nvPr>
        </p:nvSpPr>
        <p:spPr>
          <a:xfrm>
            <a:off x="700405" y="3900170"/>
            <a:ext cx="2873375" cy="2480310"/>
          </a:xfrm>
          <a:prstGeom prst="rect">
            <a:avLst/>
          </a:prstGeom>
          <a:noFill/>
        </p:spPr>
        <p:txBody>
          <a:bodyPr wrap="square" lIns="0" tIns="0" rIns="0" bIns="0" rtlCol="0" anchor="b">
            <a:normAutofit/>
          </a:bodyPr>
          <a:p>
            <a:pPr>
              <a:spcBef>
                <a:spcPct val="0"/>
              </a:spcBef>
              <a:spcAft>
                <a:spcPct val="0"/>
              </a:spcAft>
              <a:buClr>
                <a:schemeClr val="accent1"/>
              </a:buClr>
              <a:buSzPct val="70000"/>
            </a:pPr>
            <a:r>
              <a:rPr lang="en-US" sz="3600" b="1">
                <a:solidFill>
                  <a:schemeClr val="accent1"/>
                </a:solidFill>
                <a:latin typeface="+mj-lt"/>
              </a:rPr>
              <a:t>Probability of Failing to Reject Null</a:t>
            </a:r>
            <a:endParaRPr lang="en-US" sz="3600" b="1">
              <a:solidFill>
                <a:schemeClr val="accent1"/>
              </a:solidFill>
              <a:latin typeface="+mj-lt"/>
            </a:endParaRPr>
          </a:p>
        </p:txBody>
      </p:sp>
      <p:sp>
        <p:nvSpPr>
          <p:cNvPr id="7" name="矩形 6"/>
          <p:cNvSpPr/>
          <p:nvPr>
            <p:custDataLst>
              <p:tags r:id="rId6"/>
            </p:custDataLst>
          </p:nvPr>
        </p:nvSpPr>
        <p:spPr>
          <a:xfrm>
            <a:off x="4663440" y="3900170"/>
            <a:ext cx="2873375" cy="2480310"/>
          </a:xfrm>
          <a:prstGeom prst="rect">
            <a:avLst/>
          </a:prstGeom>
          <a:noFill/>
        </p:spPr>
        <p:txBody>
          <a:bodyPr wrap="square" lIns="0" tIns="0" rIns="0" bIns="0" rtlCol="0" anchor="b">
            <a:normAutofit/>
          </a:bodyPr>
          <a:p>
            <a:pPr>
              <a:spcBef>
                <a:spcPct val="0"/>
              </a:spcBef>
              <a:spcAft>
                <a:spcPct val="0"/>
              </a:spcAft>
              <a:buClr>
                <a:schemeClr val="accent1"/>
              </a:buClr>
              <a:buSzPct val="70000"/>
            </a:pPr>
            <a:r>
              <a:rPr lang="en-US" sz="3600" b="1">
                <a:solidFill>
                  <a:schemeClr val="accent1"/>
                </a:solidFill>
                <a:latin typeface="+mj-lt"/>
              </a:rPr>
              <a:t>Factors Affecting Type II Error</a:t>
            </a:r>
            <a:endParaRPr lang="en-US" sz="3600" b="1">
              <a:solidFill>
                <a:schemeClr val="accent1"/>
              </a:solidFill>
              <a:latin typeface="+mj-lt"/>
            </a:endParaRPr>
          </a:p>
        </p:txBody>
      </p:sp>
      <p:sp>
        <p:nvSpPr>
          <p:cNvPr id="9" name="矩形 8"/>
          <p:cNvSpPr/>
          <p:nvPr>
            <p:custDataLst>
              <p:tags r:id="rId7"/>
            </p:custDataLst>
          </p:nvPr>
        </p:nvSpPr>
        <p:spPr>
          <a:xfrm>
            <a:off x="8627110" y="3900170"/>
            <a:ext cx="2873375" cy="2480310"/>
          </a:xfrm>
          <a:prstGeom prst="rect">
            <a:avLst/>
          </a:prstGeom>
          <a:noFill/>
        </p:spPr>
        <p:txBody>
          <a:bodyPr wrap="square" lIns="0" tIns="0" rIns="0" bIns="0" rtlCol="0" anchor="b">
            <a:normAutofit/>
          </a:bodyPr>
          <a:p>
            <a:pPr>
              <a:spcBef>
                <a:spcPct val="0"/>
              </a:spcBef>
              <a:spcAft>
                <a:spcPct val="0"/>
              </a:spcAft>
              <a:buClr>
                <a:schemeClr val="accent1"/>
              </a:buClr>
              <a:buSzPct val="70000"/>
            </a:pPr>
            <a:r>
              <a:rPr lang="en-US" sz="3600" b="1">
                <a:solidFill>
                  <a:schemeClr val="accent1"/>
                </a:solidFill>
                <a:latin typeface="+mj-lt"/>
              </a:rPr>
              <a:t>Controlling Type II Error</a:t>
            </a:r>
            <a:endParaRPr lang="en-US" sz="3600" b="1">
              <a:solidFill>
                <a:schemeClr val="accent1"/>
              </a:solidFill>
              <a:latin typeface="+mj-lt"/>
            </a:endParaRPr>
          </a:p>
        </p:txBody>
      </p:sp>
    </p:spTree>
    <p:custDataLst>
      <p:tags r:id="rId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5960" y="360045"/>
            <a:ext cx="10800080" cy="1143635"/>
          </a:xfrm>
        </p:spPr>
        <p:txBody>
          <a:bodyPr>
            <a:normAutofit fontScale="90000"/>
          </a:bodyPr>
          <a:p>
            <a:pPr algn="ctr"/>
            <a:r>
              <a:rPr lang="en-US" sz="4000"/>
              <a:t>02:</a:t>
            </a:r>
            <a:r>
              <a:rPr lang="en-US" sz="4000">
                <a:solidFill>
                  <a:schemeClr val="tx1"/>
                </a:solidFill>
                <a:sym typeface="+mn-ea"/>
              </a:rPr>
              <a:t>Probability of Failing to Reject Null Hypothesis</a:t>
            </a:r>
            <a:endParaRPr lang="en-US" sz="4000">
              <a:solidFill>
                <a:schemeClr val="tx1"/>
              </a:solidFill>
              <a:sym typeface="+mn-ea"/>
            </a:endParaRPr>
          </a:p>
        </p:txBody>
      </p:sp>
      <p:sp>
        <p:nvSpPr>
          <p:cNvPr id="3" name="Content Placeholder 2"/>
          <p:cNvSpPr>
            <a:spLocks noGrp="1"/>
          </p:cNvSpPr>
          <p:nvPr>
            <p:ph idx="1"/>
          </p:nvPr>
        </p:nvSpPr>
        <p:spPr>
          <a:xfrm>
            <a:off x="695960" y="1654175"/>
            <a:ext cx="10800080" cy="4521200"/>
          </a:xfrm>
        </p:spPr>
        <p:txBody>
          <a:bodyPr/>
          <a:p>
            <a:pPr>
              <a:buFont typeface="Wingdings" panose="05000000000000000000" charset="0"/>
              <a:buChar char="v"/>
            </a:pPr>
            <a:r>
              <a:rPr lang="en-US" sz="3600"/>
              <a:t> If the null hypothesis is false then the probability of a type two error is denoted by “beta”</a:t>
            </a:r>
            <a:endParaRPr lang="en-US" sz="3600"/>
          </a:p>
          <a:p>
            <a:pPr>
              <a:buFont typeface="Wingdings" panose="05000000000000000000" charset="0"/>
              <a:buChar char="v"/>
            </a:pPr>
            <a:r>
              <a:rPr lang="en-US" sz="3600" b="1"/>
              <a:t>NOTE: </a:t>
            </a:r>
            <a:r>
              <a:rPr lang="en-US" sz="3600"/>
              <a:t>A type two error simply implies that the data does not provide enough evidence for us to conclude that the null hypothesis is false.</a:t>
            </a:r>
            <a:endParaRPr lang="en-US" sz="360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sym typeface="+mn-ea"/>
              </a:rPr>
              <a:t>Visualising the type two error (The code)</a:t>
            </a:r>
            <a:endParaRPr lang="en-US"/>
          </a:p>
        </p:txBody>
      </p:sp>
      <p:pic>
        <p:nvPicPr>
          <p:cNvPr id="4" name="Content Placeholder 3" descr="Screenshot 2024-11-07 233030"/>
          <p:cNvPicPr>
            <a:picLocks noChangeAspect="1"/>
          </p:cNvPicPr>
          <p:nvPr>
            <p:ph idx="1"/>
          </p:nvPr>
        </p:nvPicPr>
        <p:blipFill>
          <a:blip r:embed="rId1"/>
          <a:stretch>
            <a:fillRect/>
          </a:stretch>
        </p:blipFill>
        <p:spPr>
          <a:xfrm>
            <a:off x="1172845" y="1301750"/>
            <a:ext cx="9648190" cy="514096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600"/>
              <a:t>Visualization</a:t>
            </a:r>
            <a:endParaRPr lang="en-US" sz="3600"/>
          </a:p>
        </p:txBody>
      </p:sp>
      <p:pic>
        <p:nvPicPr>
          <p:cNvPr id="4" name="Content Placeholder 3"/>
          <p:cNvPicPr>
            <a:picLocks noChangeAspect="1"/>
          </p:cNvPicPr>
          <p:nvPr>
            <p:ph idx="1"/>
          </p:nvPr>
        </p:nvPicPr>
        <p:blipFill>
          <a:blip r:embed="rId1"/>
          <a:stretch>
            <a:fillRect/>
          </a:stretch>
        </p:blipFill>
        <p:spPr>
          <a:xfrm>
            <a:off x="1766570" y="1301750"/>
            <a:ext cx="8013065" cy="5124450"/>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a:t>02: Factors affecting the type two error</a:t>
            </a:r>
            <a:endParaRPr lang="en-US" sz="4000"/>
          </a:p>
        </p:txBody>
      </p:sp>
      <p:sp>
        <p:nvSpPr>
          <p:cNvPr id="3" name="Content Placeholder 2"/>
          <p:cNvSpPr>
            <a:spLocks noGrp="1"/>
          </p:cNvSpPr>
          <p:nvPr>
            <p:ph idx="1"/>
          </p:nvPr>
        </p:nvSpPr>
        <p:spPr/>
        <p:txBody>
          <a:bodyPr/>
          <a:p>
            <a:pPr>
              <a:buFont typeface="Wingdings" panose="05000000000000000000" charset="0"/>
              <a:buChar char="v"/>
            </a:pPr>
            <a:r>
              <a:rPr lang="en-US" sz="2800" b="1" u="sng"/>
              <a:t>Sample size</a:t>
            </a:r>
            <a:r>
              <a:rPr lang="en-US" sz="2800" b="1"/>
              <a:t>: </a:t>
            </a:r>
            <a:r>
              <a:rPr lang="en-US" sz="2800"/>
              <a:t>A smaller sample size reduces the test’s ability to detect a true effect</a:t>
            </a:r>
            <a:endParaRPr lang="en-US" sz="2800"/>
          </a:p>
          <a:p>
            <a:pPr>
              <a:buFont typeface="Wingdings" panose="05000000000000000000" charset="0"/>
              <a:buChar char="v"/>
            </a:pPr>
            <a:r>
              <a:rPr lang="en-US" sz="2800" b="1" u="sng"/>
              <a:t>Effect size</a:t>
            </a:r>
            <a:r>
              <a:rPr lang="en-US" sz="2800" b="1"/>
              <a:t>: The smaller the true effect or difference, the harder it is to detect a type two error</a:t>
            </a:r>
            <a:endParaRPr lang="en-US" sz="2800" b="1"/>
          </a:p>
          <a:p>
            <a:pPr>
              <a:buFont typeface="Wingdings" panose="05000000000000000000" charset="0"/>
              <a:buChar char="v"/>
            </a:pPr>
            <a:r>
              <a:rPr lang="en-US" sz="2800" b="1" u="sng"/>
              <a:t>Variability</a:t>
            </a:r>
            <a:r>
              <a:rPr lang="en-US" sz="2800" b="1"/>
              <a:t>: </a:t>
            </a:r>
            <a:r>
              <a:rPr lang="en-US" sz="2800"/>
              <a:t>Greater variability in the data can mask the effect being tested for</a:t>
            </a:r>
            <a:endParaRPr lang="en-US" sz="2800"/>
          </a:p>
          <a:p>
            <a:pPr>
              <a:buFont typeface="Wingdings" panose="05000000000000000000" charset="0"/>
              <a:buChar char="v"/>
            </a:pPr>
            <a:r>
              <a:rPr lang="en-US" sz="2800" b="1" u="sng"/>
              <a:t>Significance level</a:t>
            </a:r>
            <a:r>
              <a:rPr lang="en-US" sz="2800" b="1"/>
              <a:t>: </a:t>
            </a:r>
            <a:r>
              <a:rPr lang="en-US" sz="2800"/>
              <a:t>Setting a low significance level makes it harder to reject the null hypothesis.</a:t>
            </a:r>
            <a:endParaRPr lang="en-US" sz="280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4800"/>
              <a:t>03: Controlling a type two error </a:t>
            </a:r>
            <a:endParaRPr lang="en-US" sz="4800"/>
          </a:p>
        </p:txBody>
      </p:sp>
      <p:sp>
        <p:nvSpPr>
          <p:cNvPr id="3" name="Content Placeholder 2"/>
          <p:cNvSpPr>
            <a:spLocks noGrp="1"/>
          </p:cNvSpPr>
          <p:nvPr>
            <p:ph idx="1"/>
          </p:nvPr>
        </p:nvSpPr>
        <p:spPr/>
        <p:txBody>
          <a:bodyPr/>
          <a:p>
            <a:pPr>
              <a:buFont typeface="Wingdings" panose="05000000000000000000" charset="0"/>
              <a:buChar char="v"/>
            </a:pPr>
            <a:r>
              <a:rPr lang="en-US" sz="3200"/>
              <a:t>Increase the sample space to provide more data for detecting an effect.</a:t>
            </a:r>
            <a:endParaRPr lang="en-US" sz="3200"/>
          </a:p>
          <a:p>
            <a:pPr>
              <a:buFont typeface="Wingdings" panose="05000000000000000000" charset="0"/>
              <a:buChar char="v"/>
            </a:pPr>
            <a:r>
              <a:rPr lang="en-US" sz="3200"/>
              <a:t>Use more precise measurement tools to reduce too much variations in the data</a:t>
            </a:r>
            <a:endParaRPr lang="en-US" sz="3200"/>
          </a:p>
          <a:p>
            <a:pPr>
              <a:buFont typeface="Wingdings" panose="05000000000000000000" charset="0"/>
              <a:buChar char="v"/>
            </a:pPr>
            <a:r>
              <a:rPr lang="en-US" sz="3200"/>
              <a:t>Design the experiment in such a way that the conditions are controlled and consistent</a:t>
            </a:r>
            <a:endParaRPr lang="en-US" sz="3200"/>
          </a:p>
          <a:p>
            <a:pPr>
              <a:buFont typeface="Wingdings" panose="05000000000000000000" charset="0"/>
              <a:buChar char="v"/>
            </a:pPr>
            <a:r>
              <a:rPr lang="en-US" sz="3200"/>
              <a:t>Adjust the level of significance</a:t>
            </a:r>
            <a:endParaRPr lang="en-US" sz="32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r>
              <a:rPr lang="en-US" spc="0">
                <a:latin typeface="+mj-lt"/>
              </a:rPr>
              <a:t>Mitigating for Statistical Errors</a:t>
            </a:r>
            <a:endParaRPr lang="en-US" spc="0">
              <a:latin typeface="+mj-lt"/>
            </a:endParaRPr>
          </a:p>
        </p:txBody>
      </p:sp>
      <p:pic>
        <p:nvPicPr>
          <p:cNvPr id="2" name="图片 1" descr="C:\Users\PEACE\Downloads\pexels-leeloothefirst-7887821.jpgpexels-leeloothefirst-7887821"/>
          <p:cNvPicPr>
            <a:picLocks noChangeAspect="1"/>
          </p:cNvPicPr>
          <p:nvPr>
            <p:custDataLst>
              <p:tags r:id="rId2"/>
            </p:custDataLst>
          </p:nvPr>
        </p:nvPicPr>
        <p:blipFill rotWithShape="1">
          <a:blip r:embed="rId3"/>
          <a:srcRect t="30510" b="30510"/>
          <a:stretch>
            <a:fillRect/>
          </a:stretch>
        </p:blipFill>
        <p:spPr>
          <a:xfrm>
            <a:off x="8124460" y="1359936"/>
            <a:ext cx="3375590" cy="197104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descr="C:\Users\PEACE\Downloads\pexels-asphotograpy-95916.jpgpexels-asphotograpy-95916"/>
          <p:cNvPicPr>
            <a:picLocks noChangeAspect="1"/>
          </p:cNvPicPr>
          <p:nvPr>
            <p:custDataLst>
              <p:tags r:id="rId4"/>
            </p:custDataLst>
          </p:nvPr>
        </p:nvPicPr>
        <p:blipFill>
          <a:blip r:embed="rId5"/>
          <a:srcRect t="6212" b="6212"/>
          <a:stretch>
            <a:fillRect/>
          </a:stretch>
        </p:blipFill>
        <p:spPr>
          <a:xfrm>
            <a:off x="691134" y="1359936"/>
            <a:ext cx="3375590" cy="197104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4" name="直接连接符 3"/>
          <p:cNvCxnSpPr/>
          <p:nvPr>
            <p:custDataLst>
              <p:tags r:id="rId6"/>
            </p:custDataLst>
          </p:nvPr>
        </p:nvCxnSpPr>
        <p:spPr>
          <a:xfrm flipV="1">
            <a:off x="710834" y="3491370"/>
            <a:ext cx="0" cy="2724404"/>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5" name="矩形 4"/>
          <p:cNvSpPr/>
          <p:nvPr>
            <p:custDataLst>
              <p:tags r:id="rId7"/>
            </p:custDataLst>
          </p:nvPr>
        </p:nvSpPr>
        <p:spPr>
          <a:xfrm>
            <a:off x="951865" y="4382770"/>
            <a:ext cx="3115310" cy="22021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2400" kern="0" dirty="0">
                <a:ln>
                  <a:noFill/>
                  <a:prstDash val="sysDot"/>
                </a:ln>
                <a:solidFill>
                  <a:schemeClr val="tx1">
                    <a:lumMod val="85000"/>
                    <a:lumOff val="15000"/>
                  </a:schemeClr>
                </a:solidFill>
                <a:latin typeface="+mn-lt"/>
                <a:sym typeface="+mn-ea"/>
              </a:rPr>
              <a:t>Determine appropriate alpha values to control Type I and II errors.</a:t>
            </a:r>
            <a:endParaRPr lang="en-US" sz="2400" kern="0" dirty="0">
              <a:ln>
                <a:noFill/>
                <a:prstDash val="sysDot"/>
              </a:ln>
              <a:solidFill>
                <a:schemeClr val="tx1">
                  <a:lumMod val="85000"/>
                  <a:lumOff val="15000"/>
                </a:schemeClr>
              </a:solidFill>
              <a:latin typeface="+mn-lt"/>
              <a:sym typeface="+mn-ea"/>
            </a:endParaRPr>
          </a:p>
        </p:txBody>
      </p:sp>
      <p:sp>
        <p:nvSpPr>
          <p:cNvPr id="6" name="矩形 5"/>
          <p:cNvSpPr/>
          <p:nvPr>
            <p:custDataLst>
              <p:tags r:id="rId8"/>
            </p:custDataLst>
          </p:nvPr>
        </p:nvSpPr>
        <p:spPr>
          <a:xfrm>
            <a:off x="951685" y="3406850"/>
            <a:ext cx="3115295" cy="819247"/>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Understand Significance Levels</a:t>
            </a:r>
            <a:endParaRPr lang="en-US" sz="2000" b="1" kern="0" dirty="0">
              <a:solidFill>
                <a:schemeClr val="accent1"/>
              </a:solidFill>
              <a:latin typeface="+mj-lt"/>
              <a:sym typeface="+mn-ea"/>
            </a:endParaRPr>
          </a:p>
        </p:txBody>
      </p:sp>
      <p:cxnSp>
        <p:nvCxnSpPr>
          <p:cNvPr id="16" name="直接连接符 15"/>
          <p:cNvCxnSpPr/>
          <p:nvPr>
            <p:custDataLst>
              <p:tags r:id="rId9"/>
            </p:custDataLst>
          </p:nvPr>
        </p:nvCxnSpPr>
        <p:spPr>
          <a:xfrm flipV="1">
            <a:off x="4427179" y="3491370"/>
            <a:ext cx="0" cy="2724404"/>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10"/>
            </p:custDataLst>
          </p:nvPr>
        </p:nvSpPr>
        <p:spPr>
          <a:xfrm>
            <a:off x="4667885" y="4382770"/>
            <a:ext cx="3115310" cy="2201545"/>
          </a:xfrm>
          <a:prstGeom prst="rect">
            <a:avLst/>
          </a:prstGeom>
          <a:noFill/>
        </p:spPr>
        <p:txBody>
          <a:bodyPr wrap="square" lIns="0" tIns="0" rIns="0" bIns="0" rtlCol="0" anchor="t" anchorCtr="0">
            <a:normAutofit/>
          </a:bodyPr>
          <a:p>
            <a:pPr>
              <a:lnSpc>
                <a:spcPct val="150000"/>
              </a:lnSpc>
              <a:spcBef>
                <a:spcPct val="0"/>
              </a:spcBef>
              <a:spcAft>
                <a:spcPct val="0"/>
              </a:spcAft>
            </a:pPr>
            <a:r>
              <a:rPr lang="en-US" sz="2400" kern="0" dirty="0">
                <a:ln>
                  <a:noFill/>
                  <a:prstDash val="sysDot"/>
                </a:ln>
                <a:solidFill>
                  <a:schemeClr val="tx1">
                    <a:lumMod val="85000"/>
                    <a:lumOff val="15000"/>
                  </a:schemeClr>
                </a:solidFill>
                <a:latin typeface="+mn-lt"/>
                <a:sym typeface="+mn-ea"/>
              </a:rPr>
              <a:t>Use techniques like bootstrapping to reduce sensitivity to outliers.</a:t>
            </a:r>
            <a:endParaRPr lang="en-US" sz="2400" kern="0" dirty="0">
              <a:ln>
                <a:noFill/>
                <a:prstDash val="sysDot"/>
              </a:ln>
              <a:solidFill>
                <a:schemeClr val="tx1">
                  <a:lumMod val="85000"/>
                  <a:lumOff val="15000"/>
                </a:schemeClr>
              </a:solidFill>
              <a:latin typeface="+mn-lt"/>
              <a:sym typeface="+mn-ea"/>
            </a:endParaRPr>
          </a:p>
        </p:txBody>
      </p:sp>
      <p:sp>
        <p:nvSpPr>
          <p:cNvPr id="9" name="矩形 8"/>
          <p:cNvSpPr/>
          <p:nvPr>
            <p:custDataLst>
              <p:tags r:id="rId11"/>
            </p:custDataLst>
          </p:nvPr>
        </p:nvSpPr>
        <p:spPr>
          <a:xfrm>
            <a:off x="4668030" y="3406850"/>
            <a:ext cx="3115295" cy="819247"/>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Employ Robust Statistical Methods</a:t>
            </a:r>
            <a:endParaRPr lang="en-US" sz="2000" b="1" kern="0" dirty="0">
              <a:solidFill>
                <a:schemeClr val="accent1"/>
              </a:solidFill>
              <a:latin typeface="+mj-lt"/>
              <a:sym typeface="+mn-ea"/>
            </a:endParaRPr>
          </a:p>
        </p:txBody>
      </p:sp>
      <p:cxnSp>
        <p:nvCxnSpPr>
          <p:cNvPr id="19" name="直接连接符 18"/>
          <p:cNvCxnSpPr/>
          <p:nvPr>
            <p:custDataLst>
              <p:tags r:id="rId12"/>
            </p:custDataLst>
          </p:nvPr>
        </p:nvCxnSpPr>
        <p:spPr>
          <a:xfrm flipV="1">
            <a:off x="8125096" y="3476753"/>
            <a:ext cx="0" cy="2724404"/>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0" name="矩形 9"/>
          <p:cNvSpPr/>
          <p:nvPr>
            <p:custDataLst>
              <p:tags r:id="rId13"/>
            </p:custDataLst>
          </p:nvPr>
        </p:nvSpPr>
        <p:spPr>
          <a:xfrm>
            <a:off x="8366125" y="4382770"/>
            <a:ext cx="3115310" cy="2202180"/>
          </a:xfrm>
          <a:prstGeom prst="rect">
            <a:avLst/>
          </a:prstGeom>
          <a:noFill/>
        </p:spPr>
        <p:txBody>
          <a:bodyPr wrap="square" lIns="0" tIns="0" rIns="0" bIns="0" rtlCol="0" anchor="t" anchorCtr="0">
            <a:normAutofit/>
          </a:bodyPr>
          <a:p>
            <a:pPr>
              <a:lnSpc>
                <a:spcPct val="150000"/>
              </a:lnSpc>
              <a:spcBef>
                <a:spcPct val="0"/>
              </a:spcBef>
              <a:spcAft>
                <a:spcPct val="0"/>
              </a:spcAft>
            </a:pPr>
            <a:r>
              <a:rPr lang="en-US" sz="2400" kern="0" dirty="0">
                <a:ln>
                  <a:noFill/>
                  <a:prstDash val="sysDot"/>
                </a:ln>
                <a:solidFill>
                  <a:schemeClr val="tx1">
                    <a:lumMod val="85000"/>
                    <a:lumOff val="15000"/>
                  </a:schemeClr>
                </a:solidFill>
                <a:latin typeface="+mn-lt"/>
                <a:sym typeface="+mn-ea"/>
              </a:rPr>
              <a:t>Estimate required sample sizes to achieve desired statistical power.</a:t>
            </a:r>
            <a:endParaRPr lang="en-US" sz="2400" kern="0" dirty="0">
              <a:ln>
                <a:noFill/>
                <a:prstDash val="sysDot"/>
              </a:ln>
              <a:solidFill>
                <a:schemeClr val="tx1">
                  <a:lumMod val="85000"/>
                  <a:lumOff val="15000"/>
                </a:schemeClr>
              </a:solidFill>
              <a:latin typeface="+mn-lt"/>
              <a:sym typeface="+mn-ea"/>
            </a:endParaRPr>
          </a:p>
        </p:txBody>
      </p:sp>
      <p:sp>
        <p:nvSpPr>
          <p:cNvPr id="11" name="矩形 10"/>
          <p:cNvSpPr/>
          <p:nvPr>
            <p:custDataLst>
              <p:tags r:id="rId14"/>
            </p:custDataLst>
          </p:nvPr>
        </p:nvSpPr>
        <p:spPr>
          <a:xfrm>
            <a:off x="8365946" y="3392233"/>
            <a:ext cx="3115295" cy="819247"/>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Conduct Power Analysis</a:t>
            </a:r>
            <a:endParaRPr lang="en-US" sz="2000" b="1" kern="0" dirty="0">
              <a:solidFill>
                <a:schemeClr val="accent1"/>
              </a:solidFill>
              <a:latin typeface="+mj-lt"/>
              <a:sym typeface="+mn-ea"/>
            </a:endParaRPr>
          </a:p>
        </p:txBody>
      </p:sp>
      <p:pic>
        <p:nvPicPr>
          <p:cNvPr id="22" name="图片 21" descr="C:\Users\PEACE\Downloads\pexels-goumbik-590020.jpgpexels-goumbik-590020"/>
          <p:cNvPicPr>
            <a:picLocks noChangeAspect="1"/>
          </p:cNvPicPr>
          <p:nvPr>
            <p:custDataLst>
              <p:tags r:id="rId15"/>
            </p:custDataLst>
          </p:nvPr>
        </p:nvPicPr>
        <p:blipFill rotWithShape="1">
          <a:blip r:embed="rId16"/>
          <a:srcRect t="5920" b="5920"/>
          <a:stretch>
            <a:fillRect/>
          </a:stretch>
        </p:blipFill>
        <p:spPr>
          <a:xfrm>
            <a:off x="4408114" y="1359936"/>
            <a:ext cx="3375590" cy="197104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spTree>
    <p:custDataLst>
      <p:tags r:id="rId1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1199515" y="4293235"/>
            <a:ext cx="9873615" cy="1637665"/>
          </a:xfrm>
          <a:solidFill>
            <a:schemeClr val="accent2">
              <a:lumMod val="20000"/>
              <a:lumOff val="80000"/>
            </a:schemeClr>
          </a:solidFill>
        </p:spPr>
        <p:txBody>
          <a:bodyPr/>
          <a:p>
            <a:r>
              <a:rPr lang="en-US" sz="6600" b="1"/>
              <a:t>RANDOM PROCESSES</a:t>
            </a:r>
            <a:endParaRPr lang="en-US" sz="6600" b="1"/>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400"/>
              <a:t>RANDOM PROCESSES</a:t>
            </a:r>
            <a:endParaRPr lang="en-US" sz="4400"/>
          </a:p>
        </p:txBody>
      </p:sp>
      <p:sp>
        <p:nvSpPr>
          <p:cNvPr id="4" name="Content Placeholder 3"/>
          <p:cNvSpPr>
            <a:spLocks noGrp="1"/>
          </p:cNvSpPr>
          <p:nvPr>
            <p:ph idx="1"/>
          </p:nvPr>
        </p:nvSpPr>
        <p:spPr/>
        <p:txBody>
          <a:bodyPr>
            <a:normAutofit/>
          </a:bodyPr>
          <a:p>
            <a:pPr>
              <a:buFont typeface="Wingdings" panose="05000000000000000000" charset="0"/>
              <a:buChar char="v"/>
            </a:pPr>
            <a:r>
              <a:rPr lang="en-US" sz="3600">
                <a:latin typeface="+mn-lt"/>
                <a:cs typeface="+mn-lt"/>
              </a:rPr>
              <a:t> A </a:t>
            </a:r>
            <a:r>
              <a:rPr lang="en-US" sz="3600" b="1" i="1">
                <a:latin typeface="+mn-lt"/>
                <a:cs typeface="+mn-lt"/>
              </a:rPr>
              <a:t>random process </a:t>
            </a:r>
            <a:r>
              <a:rPr lang="en-US" sz="3600">
                <a:latin typeface="+mn-lt"/>
                <a:cs typeface="+mn-lt"/>
              </a:rPr>
              <a:t>is a collection of random variables indexed by time.</a:t>
            </a:r>
            <a:endParaRPr lang="en-US" sz="3600">
              <a:latin typeface="+mn-lt"/>
              <a:cs typeface="+mn-lt"/>
            </a:endParaRPr>
          </a:p>
          <a:p>
            <a:pPr marL="50800" indent="0" algn="ctr">
              <a:buFont typeface="Wingdings" panose="05000000000000000000" charset="0"/>
              <a:buNone/>
            </a:pPr>
            <a:r>
              <a:rPr lang="en-US" sz="3600">
                <a:latin typeface="+mn-lt"/>
                <a:cs typeface="+mn-lt"/>
              </a:rPr>
              <a:t>    </a:t>
            </a:r>
            <a:r>
              <a:rPr lang="en-US" sz="3600" b="1">
                <a:latin typeface="+mn-lt"/>
                <a:cs typeface="+mn-lt"/>
              </a:rPr>
              <a:t>OR</a:t>
            </a:r>
            <a:endParaRPr lang="en-US" sz="3600">
              <a:latin typeface="+mn-lt"/>
              <a:cs typeface="+mn-lt"/>
            </a:endParaRPr>
          </a:p>
          <a:p>
            <a:pPr>
              <a:buFont typeface="Wingdings" panose="05000000000000000000" charset="0"/>
              <a:buChar char="v"/>
            </a:pPr>
            <a:r>
              <a:rPr lang="en-US" sz="3600">
                <a:latin typeface="+mn-lt"/>
                <a:cs typeface="+mn-lt"/>
              </a:rPr>
              <a:t>In Probability and Statistics, a random process is a mathematical representation of a sequence of events or outcomes that occur randomly over time.</a:t>
            </a:r>
            <a:endParaRPr lang="en-US" sz="3600">
              <a:latin typeface="+mn-lt"/>
              <a:cs typeface="+mn-lt"/>
            </a:endParaRPr>
          </a:p>
          <a:p>
            <a:pPr marL="50800" indent="0">
              <a:buFont typeface="Wingdings" panose="05000000000000000000" charset="0"/>
              <a:buNone/>
            </a:pPr>
            <a:endParaRPr lang="en-US" sz="3600">
              <a:latin typeface="+mn-lt"/>
              <a:cs typeface="+mn-lt"/>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Kq0OH"/>
          <p:cNvPicPr>
            <a:picLocks noChangeAspect="1"/>
          </p:cNvPicPr>
          <p:nvPr>
            <p:ph idx="1"/>
          </p:nvPr>
        </p:nvPicPr>
        <p:blipFill>
          <a:blip r:embed="rId1"/>
          <a:stretch>
            <a:fillRect/>
          </a:stretch>
        </p:blipFill>
        <p:spPr>
          <a:xfrm>
            <a:off x="790575" y="672465"/>
            <a:ext cx="10548620" cy="5575300"/>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400" b="1"/>
              <a:t>Examples of random processes</a:t>
            </a:r>
            <a:endParaRPr lang="en-US" sz="4400" b="1"/>
          </a:p>
        </p:txBody>
      </p:sp>
      <p:sp>
        <p:nvSpPr>
          <p:cNvPr id="3" name="Text Box 2"/>
          <p:cNvSpPr txBox="1"/>
          <p:nvPr/>
        </p:nvSpPr>
        <p:spPr>
          <a:xfrm>
            <a:off x="1168400" y="1748155"/>
            <a:ext cx="10761980" cy="4413250"/>
          </a:xfrm>
          <a:prstGeom prst="rect">
            <a:avLst/>
          </a:prstGeom>
          <a:noFill/>
        </p:spPr>
        <p:txBody>
          <a:bodyPr wrap="square" rtlCol="0">
            <a:noAutofit/>
          </a:bodyPr>
          <a:p>
            <a:r>
              <a:rPr lang="en-US" sz="4000"/>
              <a:t>1. Coin tosses</a:t>
            </a:r>
            <a:endParaRPr lang="en-US" sz="4000"/>
          </a:p>
          <a:p>
            <a:r>
              <a:rPr lang="en-US" sz="4000"/>
              <a:t>2. Rolling dice</a:t>
            </a:r>
            <a:endParaRPr lang="en-US" sz="4000"/>
          </a:p>
          <a:p>
            <a:r>
              <a:rPr lang="en-US" sz="4000"/>
              <a:t>3. Stock market fluctuations</a:t>
            </a:r>
            <a:endParaRPr lang="en-US" sz="4000"/>
          </a:p>
          <a:p>
            <a:r>
              <a:rPr lang="en-US" sz="4000"/>
              <a:t>4. Weather patterns</a:t>
            </a:r>
            <a:endParaRPr lang="en-US" sz="4000"/>
          </a:p>
          <a:p>
            <a:r>
              <a:rPr lang="en-US" sz="4000"/>
              <a:t>5. Radio signal noise</a:t>
            </a:r>
            <a:endParaRPr lang="en-US" sz="4000"/>
          </a:p>
          <a:p>
            <a:r>
              <a:rPr lang="en-US" sz="4000"/>
              <a:t>6. Arrival times of customers at a store</a:t>
            </a:r>
            <a:endParaRPr lang="en-US" sz="4000"/>
          </a:p>
          <a:p>
            <a:r>
              <a:rPr lang="en-US" sz="4000"/>
              <a:t>7. Number of phone calls received per hour</a:t>
            </a:r>
            <a:endParaRPr lang="en-US" sz="4000"/>
          </a:p>
        </p:txBody>
      </p:sp>
      <p:pic>
        <p:nvPicPr>
          <p:cNvPr id="4" name="Picture 3" descr="pexels-pixabay-37534"/>
          <p:cNvPicPr>
            <a:picLocks noChangeAspect="1"/>
          </p:cNvPicPr>
          <p:nvPr/>
        </p:nvPicPr>
        <p:blipFill>
          <a:blip r:embed="rId1"/>
          <a:stretch>
            <a:fillRect/>
          </a:stretch>
        </p:blipFill>
        <p:spPr>
          <a:xfrm>
            <a:off x="7567930" y="1654175"/>
            <a:ext cx="3526155" cy="2866390"/>
          </a:xfrm>
          <a:prstGeom prst="rect">
            <a:avLst/>
          </a:prstGeom>
          <a:effectLst>
            <a:softEdge rad="317500"/>
          </a:effectLst>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5960" y="1894840"/>
            <a:ext cx="10800080" cy="4142105"/>
          </a:xfrm>
        </p:spPr>
        <p:txBody>
          <a:bodyPr>
            <a:normAutofit fontScale="90000"/>
          </a:bodyPr>
          <a:p>
            <a:pPr algn="l"/>
            <a:r>
              <a:rPr lang="en-US">
                <a:latin typeface="+mn-lt"/>
                <a:cs typeface="+mn-lt"/>
                <a:sym typeface="+mn-ea"/>
              </a:rPr>
              <a:t>Let N(t)be the number of customers who have visited a store from t=9(when the store opens at 9:00 am) until time t, on a given day, for t∈[9,16]. Here, we measure t in hours, but t can take any real value between 9 and 16. We assume that N(9)=0, and N(t)∈{0,1,2,...}  for all t∈[9,16]. Note that for any time t1, the random variable N(t1)is a discrete random variable. Thus, N(t)  is a discrete-valued random process. However, since t  can take any real value between 9 and 16, N(t)  is a continuous-time random process.</a:t>
            </a:r>
            <a:endParaRPr lang="en-US"/>
          </a:p>
        </p:txBody>
      </p:sp>
      <p:sp>
        <p:nvSpPr>
          <p:cNvPr id="4" name="Title 1"/>
          <p:cNvSpPr>
            <a:spLocks noGrp="1"/>
          </p:cNvSpPr>
          <p:nvPr/>
        </p:nvSpPr>
        <p:spPr>
          <a:xfrm>
            <a:off x="696000" y="394405"/>
            <a:ext cx="10800000" cy="792000"/>
          </a:xfrm>
          <a:prstGeom prst="rect">
            <a:avLst/>
          </a:prstGeom>
          <a:noFill/>
          <a:ln>
            <a:noFill/>
          </a:ln>
        </p:spPr>
        <p:txBody>
          <a:bodyPr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F497D"/>
              </a:buClr>
              <a:buSzPts val="4400"/>
              <a:buFont typeface="Trebuchet MS" panose="020B0603020202020204"/>
              <a:buNone/>
              <a:defRPr sz="3200" b="0" i="0" u="none" strike="noStrike" cap="none">
                <a:solidFill>
                  <a:schemeClr val="tx1">
                    <a:lumMod val="85000"/>
                    <a:lumOff val="15000"/>
                  </a:schemeClr>
                </a:solidFill>
                <a:latin typeface="+mj-lt"/>
                <a:ea typeface="Trebuchet MS" panose="020B0603020202020204"/>
                <a:cs typeface="Trebuchet MS" panose="020B0603020202020204"/>
                <a:sym typeface="Trebuchet MS" panose="020B0603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r>
              <a:rPr lang="en-US" sz="4400" i="1"/>
              <a:t>RANDOM PROCESSES continued......</a:t>
            </a:r>
            <a:endParaRPr lang="en-US" sz="4400" i="1"/>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EXPLANATION</a:t>
            </a:r>
            <a:endParaRPr lang="en-US" b="1"/>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Applications of random processes</a:t>
            </a:r>
            <a:endParaRPr lang="en-US"/>
          </a:p>
        </p:txBody>
      </p:sp>
      <p:sp>
        <p:nvSpPr>
          <p:cNvPr id="3" name="Text Placeholder 2"/>
          <p:cNvSpPr/>
          <p:nvPr>
            <p:ph type="body" idx="1"/>
          </p:nvPr>
        </p:nvSpPr>
        <p:spPr/>
        <p:txBody>
          <a:bodyPr/>
          <a:p>
            <a:r>
              <a:rPr lang="en-US" sz="4000"/>
              <a:t>Signal Processing</a:t>
            </a:r>
            <a:endParaRPr lang="en-US" sz="4000"/>
          </a:p>
          <a:p>
            <a:r>
              <a:rPr lang="en-US" sz="4000"/>
              <a:t>Communication Systems</a:t>
            </a:r>
            <a:endParaRPr lang="en-US" sz="4000"/>
          </a:p>
          <a:p>
            <a:r>
              <a:rPr lang="en-US" sz="4000"/>
              <a:t>Financial Modeling</a:t>
            </a:r>
            <a:endParaRPr lang="en-US" sz="4000"/>
          </a:p>
          <a:p>
            <a:r>
              <a:rPr lang="en-US" sz="4000"/>
              <a:t>Reliability Engineering</a:t>
            </a:r>
            <a:endParaRPr lang="en-US" sz="4000"/>
          </a:p>
          <a:p>
            <a:r>
              <a:rPr lang="en-US" sz="4000"/>
              <a:t>Machine Learning</a:t>
            </a:r>
            <a:endParaRPr lang="en-US" sz="4000"/>
          </a:p>
        </p:txBody>
      </p:sp>
      <p:pic>
        <p:nvPicPr>
          <p:cNvPr id="4" name="Picture 3" descr="pexels-pixabay-534216"/>
          <p:cNvPicPr>
            <a:picLocks noChangeAspect="1"/>
          </p:cNvPicPr>
          <p:nvPr/>
        </p:nvPicPr>
        <p:blipFill>
          <a:blip r:embed="rId1"/>
          <a:stretch>
            <a:fillRect/>
          </a:stretch>
        </p:blipFill>
        <p:spPr>
          <a:xfrm>
            <a:off x="7320280" y="1917065"/>
            <a:ext cx="3873500" cy="3128010"/>
          </a:xfrm>
          <a:prstGeom prst="rect">
            <a:avLst/>
          </a:prstGeom>
          <a:effectLst>
            <a:softEdge rad="127000"/>
          </a:effectLst>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Real-life random processes</a:t>
            </a:r>
            <a:endParaRPr lang="en-US"/>
          </a:p>
        </p:txBody>
      </p:sp>
      <p:sp>
        <p:nvSpPr>
          <p:cNvPr id="3" name="Text Placeholder 2"/>
          <p:cNvSpPr/>
          <p:nvPr>
            <p:ph type="body" idx="1"/>
          </p:nvPr>
        </p:nvSpPr>
        <p:spPr/>
        <p:txBody>
          <a:bodyPr>
            <a:normAutofit lnSpcReduction="10000"/>
          </a:bodyPr>
          <a:p>
            <a:r>
              <a:rPr lang="en-US" sz="2665" b="1"/>
              <a:t>Signal Processing</a:t>
            </a:r>
            <a:r>
              <a:rPr lang="en-US" sz="2665"/>
              <a:t>: In phone calls, we deal with random noise in the signal, so we design filters to get a clearer sound.</a:t>
            </a:r>
            <a:endParaRPr lang="en-US" sz="2665"/>
          </a:p>
          <a:p>
            <a:r>
              <a:rPr lang="en-US" sz="2665" b="1"/>
              <a:t>Time Series Analysis</a:t>
            </a:r>
            <a:r>
              <a:rPr lang="en-US" sz="2665"/>
              <a:t>: Economists look at past stock prices to try to predict trends.</a:t>
            </a:r>
            <a:endParaRPr lang="en-US" sz="2665"/>
          </a:p>
          <a:p>
            <a:r>
              <a:rPr lang="en-US" sz="2665" b="1"/>
              <a:t>Communication</a:t>
            </a:r>
            <a:r>
              <a:rPr lang="en-US" sz="2665"/>
              <a:t>: Engineers model random interference in wireless signals to improve mobile networks.</a:t>
            </a:r>
            <a:endParaRPr lang="en-US" sz="2665"/>
          </a:p>
          <a:p>
            <a:r>
              <a:rPr lang="en-US" sz="2665" b="1"/>
              <a:t>Queuing Theory</a:t>
            </a:r>
            <a:r>
              <a:rPr lang="en-US" sz="2665"/>
              <a:t>: In places like airports, knowing random arrival patterns helps plan for busy and slow times.</a:t>
            </a:r>
            <a:endParaRPr lang="en-US" sz="2665"/>
          </a:p>
          <a:p>
            <a:r>
              <a:rPr lang="en-US" sz="2665" b="1"/>
              <a:t>Reliability</a:t>
            </a:r>
            <a:r>
              <a:rPr lang="en-US" sz="2665"/>
              <a:t>: Engineers use random processes to estimate when machines might break down so they can fix them before they fail.</a:t>
            </a:r>
            <a:endParaRPr lang="en-US" sz="2665"/>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r>
              <a:rPr lang="en-US" sz="4800" b="1">
                <a:sym typeface="+mn-ea"/>
              </a:rPr>
              <a:t>Key Characteristics</a:t>
            </a:r>
            <a:endParaRPr lang="en-US" sz="4800" b="1" spc="0">
              <a:latin typeface="+mj-lt"/>
              <a:sym typeface="+mn-ea"/>
            </a:endParaRPr>
          </a:p>
        </p:txBody>
      </p:sp>
      <p:pic>
        <p:nvPicPr>
          <p:cNvPr id="2" name="图片 1" descr="C:\Users\PEACE\Downloads\pexels-black-ice-551383-1314529.jpgpexels-black-ice-551383-1314529"/>
          <p:cNvPicPr>
            <a:picLocks noChangeAspect="1"/>
          </p:cNvPicPr>
          <p:nvPr>
            <p:custDataLst>
              <p:tags r:id="rId2"/>
            </p:custDataLst>
          </p:nvPr>
        </p:nvPicPr>
        <p:blipFill rotWithShape="1">
          <a:blip r:embed="rId3"/>
          <a:srcRect t="6207" b="6207"/>
          <a:stretch>
            <a:fillRect/>
          </a:stretch>
        </p:blipFill>
        <p:spPr>
          <a:xfrm>
            <a:off x="8124460" y="1359936"/>
            <a:ext cx="3375590" cy="197104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descr="C:\Users\PEACE\Downloads\pexels-wb2008-5550130.jpgpexels-wb2008-5550130"/>
          <p:cNvPicPr>
            <a:picLocks noChangeAspect="1"/>
          </p:cNvPicPr>
          <p:nvPr>
            <p:custDataLst>
              <p:tags r:id="rId4"/>
            </p:custDataLst>
          </p:nvPr>
        </p:nvPicPr>
        <p:blipFill>
          <a:blip r:embed="rId5"/>
          <a:srcRect l="1402" r="1402"/>
          <a:stretch>
            <a:fillRect/>
          </a:stretch>
        </p:blipFill>
        <p:spPr>
          <a:xfrm>
            <a:off x="691134" y="1359936"/>
            <a:ext cx="3375590" cy="197104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4" name="直接连接符 3"/>
          <p:cNvCxnSpPr/>
          <p:nvPr>
            <p:custDataLst>
              <p:tags r:id="rId6"/>
            </p:custDataLst>
          </p:nvPr>
        </p:nvCxnSpPr>
        <p:spPr>
          <a:xfrm flipV="1">
            <a:off x="710834" y="3491370"/>
            <a:ext cx="0" cy="2724404"/>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5" name="矩形 4"/>
          <p:cNvSpPr/>
          <p:nvPr>
            <p:custDataLst>
              <p:tags r:id="rId7"/>
            </p:custDataLst>
          </p:nvPr>
        </p:nvSpPr>
        <p:spPr>
          <a:xfrm>
            <a:off x="951865" y="4016375"/>
            <a:ext cx="3115310" cy="2270760"/>
          </a:xfrm>
          <a:prstGeom prst="rect">
            <a:avLst/>
          </a:prstGeom>
          <a:noFill/>
        </p:spPr>
        <p:txBody>
          <a:bodyPr wrap="square" lIns="0" tIns="0" rIns="0" bIns="0" rtlCol="0" anchor="t" anchorCtr="0">
            <a:normAutofit/>
          </a:bodyPr>
          <a:p>
            <a:pPr>
              <a:lnSpc>
                <a:spcPct val="150000"/>
              </a:lnSpc>
              <a:spcBef>
                <a:spcPct val="0"/>
              </a:spcBef>
              <a:spcAft>
                <a:spcPct val="0"/>
              </a:spcAft>
            </a:pPr>
            <a:r>
              <a:rPr lang="en-US" sz="2400">
                <a:sym typeface="+mn-ea"/>
              </a:rPr>
              <a:t>The outcome of each event is uncertain and cannot be predicted with certainty.</a:t>
            </a:r>
            <a:endParaRPr lang="en-US" sz="2400" kern="0" dirty="0">
              <a:ln>
                <a:noFill/>
                <a:prstDash val="sysDot"/>
              </a:ln>
              <a:solidFill>
                <a:schemeClr val="tx1">
                  <a:lumMod val="85000"/>
                  <a:lumOff val="15000"/>
                </a:schemeClr>
              </a:solidFill>
              <a:latin typeface="+mn-lt"/>
              <a:sym typeface="+mn-ea"/>
            </a:endParaRPr>
          </a:p>
        </p:txBody>
      </p:sp>
      <p:sp>
        <p:nvSpPr>
          <p:cNvPr id="6" name="矩形 5"/>
          <p:cNvSpPr/>
          <p:nvPr>
            <p:custDataLst>
              <p:tags r:id="rId8"/>
            </p:custDataLst>
          </p:nvPr>
        </p:nvSpPr>
        <p:spPr>
          <a:xfrm>
            <a:off x="951865" y="3406775"/>
            <a:ext cx="3115310" cy="534670"/>
          </a:xfrm>
          <a:prstGeom prst="rect">
            <a:avLst/>
          </a:prstGeom>
          <a:noFill/>
        </p:spPr>
        <p:txBody>
          <a:bodyPr wrap="square" lIns="0" tIns="0" rIns="0" bIns="0" rtlCol="0" anchor="b">
            <a:normAutofit/>
          </a:bodyPr>
          <a:p>
            <a:pPr>
              <a:spcBef>
                <a:spcPct val="0"/>
              </a:spcBef>
              <a:spcAft>
                <a:spcPct val="0"/>
              </a:spcAft>
            </a:pPr>
            <a:r>
              <a:rPr lang="en-US" sz="2000">
                <a:latin typeface="Arial Black" panose="020B0A04020102020204" charset="0"/>
                <a:cs typeface="Arial Black" panose="020B0A04020102020204" charset="0"/>
                <a:sym typeface="+mn-ea"/>
              </a:rPr>
              <a:t>Uncertainty</a:t>
            </a:r>
            <a:endParaRPr lang="en-US" sz="2000" b="1" kern="0" dirty="0">
              <a:solidFill>
                <a:schemeClr val="accent1"/>
              </a:solidFill>
              <a:latin typeface="Arial Black" panose="020B0A04020102020204" charset="0"/>
              <a:cs typeface="Arial Black" panose="020B0A04020102020204" charset="0"/>
              <a:sym typeface="+mn-ea"/>
            </a:endParaRPr>
          </a:p>
        </p:txBody>
      </p:sp>
      <p:cxnSp>
        <p:nvCxnSpPr>
          <p:cNvPr id="16" name="直接连接符 15"/>
          <p:cNvCxnSpPr/>
          <p:nvPr>
            <p:custDataLst>
              <p:tags r:id="rId9"/>
            </p:custDataLst>
          </p:nvPr>
        </p:nvCxnSpPr>
        <p:spPr>
          <a:xfrm flipV="1">
            <a:off x="4427179" y="3491370"/>
            <a:ext cx="0" cy="2724404"/>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10"/>
            </p:custDataLst>
          </p:nvPr>
        </p:nvSpPr>
        <p:spPr>
          <a:xfrm>
            <a:off x="4667885" y="4076065"/>
            <a:ext cx="3115310" cy="2308860"/>
          </a:xfrm>
          <a:prstGeom prst="rect">
            <a:avLst/>
          </a:prstGeom>
          <a:noFill/>
        </p:spPr>
        <p:txBody>
          <a:bodyPr wrap="square" lIns="0" tIns="0" rIns="0" bIns="0" rtlCol="0" anchor="t" anchorCtr="0">
            <a:normAutofit/>
          </a:bodyPr>
          <a:p>
            <a:pPr>
              <a:lnSpc>
                <a:spcPct val="150000"/>
              </a:lnSpc>
              <a:spcBef>
                <a:spcPct val="0"/>
              </a:spcBef>
              <a:spcAft>
                <a:spcPct val="0"/>
              </a:spcAft>
            </a:pPr>
            <a:r>
              <a:rPr lang="en-US" sz="2400">
                <a:sym typeface="+mn-ea"/>
              </a:rPr>
              <a:t>The events occur randomly, without a predictable pattern</a:t>
            </a:r>
            <a:endParaRPr lang="en-US" sz="2400" kern="0" dirty="0">
              <a:ln>
                <a:noFill/>
                <a:prstDash val="sysDot"/>
              </a:ln>
              <a:solidFill>
                <a:schemeClr val="tx1">
                  <a:lumMod val="85000"/>
                  <a:lumOff val="15000"/>
                </a:schemeClr>
              </a:solidFill>
              <a:latin typeface="+mn-lt"/>
              <a:sym typeface="+mn-ea"/>
            </a:endParaRPr>
          </a:p>
        </p:txBody>
      </p:sp>
      <p:sp>
        <p:nvSpPr>
          <p:cNvPr id="9" name="矩形 8"/>
          <p:cNvSpPr/>
          <p:nvPr>
            <p:custDataLst>
              <p:tags r:id="rId11"/>
            </p:custDataLst>
          </p:nvPr>
        </p:nvSpPr>
        <p:spPr>
          <a:xfrm>
            <a:off x="4667885" y="3406775"/>
            <a:ext cx="3115310" cy="429895"/>
          </a:xfrm>
          <a:prstGeom prst="rect">
            <a:avLst/>
          </a:prstGeom>
          <a:noFill/>
        </p:spPr>
        <p:txBody>
          <a:bodyPr wrap="square" lIns="0" tIns="0" rIns="0" bIns="0" rtlCol="0" anchor="b">
            <a:normAutofit/>
          </a:bodyPr>
          <a:p>
            <a:pPr>
              <a:spcBef>
                <a:spcPct val="0"/>
              </a:spcBef>
              <a:spcAft>
                <a:spcPct val="0"/>
              </a:spcAft>
            </a:pPr>
            <a:r>
              <a:rPr lang="en-US" sz="2000">
                <a:latin typeface="Arial Black" panose="020B0A04020102020204" charset="0"/>
                <a:cs typeface="Arial Black" panose="020B0A04020102020204" charset="0"/>
                <a:sym typeface="+mn-ea"/>
              </a:rPr>
              <a:t>Randomness</a:t>
            </a:r>
            <a:endParaRPr lang="en-US" sz="2000" b="1" kern="0" dirty="0">
              <a:solidFill>
                <a:schemeClr val="accent1"/>
              </a:solidFill>
              <a:latin typeface="Arial Black" panose="020B0A04020102020204" charset="0"/>
              <a:cs typeface="Arial Black" panose="020B0A04020102020204" charset="0"/>
              <a:sym typeface="+mn-ea"/>
            </a:endParaRPr>
          </a:p>
        </p:txBody>
      </p:sp>
      <p:cxnSp>
        <p:nvCxnSpPr>
          <p:cNvPr id="19" name="直接连接符 18"/>
          <p:cNvCxnSpPr/>
          <p:nvPr>
            <p:custDataLst>
              <p:tags r:id="rId12"/>
            </p:custDataLst>
          </p:nvPr>
        </p:nvCxnSpPr>
        <p:spPr>
          <a:xfrm flipV="1">
            <a:off x="8125096" y="3476753"/>
            <a:ext cx="0" cy="2724404"/>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0" name="矩形 9"/>
          <p:cNvSpPr/>
          <p:nvPr>
            <p:custDataLst>
              <p:tags r:id="rId13"/>
            </p:custDataLst>
          </p:nvPr>
        </p:nvSpPr>
        <p:spPr>
          <a:xfrm>
            <a:off x="8366125" y="4016375"/>
            <a:ext cx="3115310" cy="2270125"/>
          </a:xfrm>
          <a:prstGeom prst="rect">
            <a:avLst/>
          </a:prstGeom>
          <a:noFill/>
        </p:spPr>
        <p:txBody>
          <a:bodyPr wrap="square" lIns="0" tIns="0" rIns="0" bIns="0" rtlCol="0" anchor="t" anchorCtr="0">
            <a:normAutofit fontScale="90000" lnSpcReduction="20000"/>
          </a:bodyPr>
          <a:p>
            <a:pPr>
              <a:lnSpc>
                <a:spcPct val="150000"/>
              </a:lnSpc>
              <a:spcBef>
                <a:spcPct val="0"/>
              </a:spcBef>
              <a:spcAft>
                <a:spcPct val="0"/>
              </a:spcAft>
            </a:pPr>
            <a:r>
              <a:rPr lang="en-US" sz="2400">
                <a:sym typeface="+mn-ea"/>
              </a:rPr>
              <a:t>Often, each event doesn’t depend on the last. Tossing a coin now doesn’t affect the outcome of the next toss.</a:t>
            </a:r>
            <a:endParaRPr lang="en-US" sz="2400">
              <a:sym typeface="+mn-ea"/>
            </a:endParaRPr>
          </a:p>
        </p:txBody>
      </p:sp>
      <p:sp>
        <p:nvSpPr>
          <p:cNvPr id="11" name="矩形 10"/>
          <p:cNvSpPr/>
          <p:nvPr>
            <p:custDataLst>
              <p:tags r:id="rId14"/>
            </p:custDataLst>
          </p:nvPr>
        </p:nvSpPr>
        <p:spPr>
          <a:xfrm>
            <a:off x="8366125" y="3392170"/>
            <a:ext cx="3115310" cy="444500"/>
          </a:xfrm>
          <a:prstGeom prst="rect">
            <a:avLst/>
          </a:prstGeom>
          <a:noFill/>
        </p:spPr>
        <p:txBody>
          <a:bodyPr wrap="square" lIns="0" tIns="0" rIns="0" bIns="0" rtlCol="0" anchor="b">
            <a:normAutofit lnSpcReduction="10000"/>
          </a:bodyPr>
          <a:p>
            <a:pPr>
              <a:spcBef>
                <a:spcPct val="0"/>
              </a:spcBef>
              <a:spcAft>
                <a:spcPct val="0"/>
              </a:spcAft>
            </a:pPr>
            <a:r>
              <a:rPr lang="en-US" sz="2000">
                <a:latin typeface="Arial Black" panose="020B0A04020102020204" charset="0"/>
                <a:cs typeface="Arial Black" panose="020B0A04020102020204" charset="0"/>
                <a:sym typeface="+mn-ea"/>
              </a:rPr>
              <a:t>Independence</a:t>
            </a:r>
            <a:endParaRPr lang="en-US" sz="2000" b="1" kern="0" dirty="0">
              <a:solidFill>
                <a:schemeClr val="accent1"/>
              </a:solidFill>
              <a:latin typeface="Arial Black" panose="020B0A04020102020204" charset="0"/>
              <a:cs typeface="Arial Black" panose="020B0A04020102020204" charset="0"/>
              <a:sym typeface="+mn-ea"/>
            </a:endParaRPr>
          </a:p>
        </p:txBody>
      </p:sp>
      <p:pic>
        <p:nvPicPr>
          <p:cNvPr id="22" name="图片 21" descr="C:\Users\PEACE\Downloads\pexels-pavel-danilyuk-7594183.jpgpexels-pavel-danilyuk-7594183"/>
          <p:cNvPicPr>
            <a:picLocks noChangeAspect="1"/>
          </p:cNvPicPr>
          <p:nvPr>
            <p:custDataLst>
              <p:tags r:id="rId15"/>
            </p:custDataLst>
          </p:nvPr>
        </p:nvPicPr>
        <p:blipFill rotWithShape="1">
          <a:blip r:embed="rId16"/>
          <a:srcRect t="6273" b="6273"/>
          <a:stretch>
            <a:fillRect/>
          </a:stretch>
        </p:blipFill>
        <p:spPr>
          <a:xfrm>
            <a:off x="4408114" y="1359936"/>
            <a:ext cx="3375590" cy="197104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spTree>
    <p:custDataLst>
      <p:tags r:id="rId17"/>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i="1"/>
              <a:t>Key Characteristics continued........</a:t>
            </a:r>
            <a:endParaRPr lang="en-US" i="1"/>
          </a:p>
        </p:txBody>
      </p:sp>
      <p:sp>
        <p:nvSpPr>
          <p:cNvPr id="3" name="Text Placeholder 2"/>
          <p:cNvSpPr/>
          <p:nvPr>
            <p:ph type="body" idx="1"/>
          </p:nvPr>
        </p:nvSpPr>
        <p:spPr>
          <a:xfrm>
            <a:off x="838200" y="2020570"/>
            <a:ext cx="4890770" cy="4156710"/>
          </a:xfrm>
        </p:spPr>
        <p:txBody>
          <a:bodyPr/>
          <a:p>
            <a:pPr marL="114300" indent="0">
              <a:buNone/>
            </a:pPr>
            <a:r>
              <a:rPr lang="en-US" sz="4400" b="1"/>
              <a:t>Time or Space</a:t>
            </a:r>
            <a:r>
              <a:rPr lang="en-US" sz="4400"/>
              <a:t>: The process evolves over time or space.</a:t>
            </a:r>
            <a:endParaRPr lang="en-US" sz="4400"/>
          </a:p>
        </p:txBody>
      </p:sp>
      <p:pic>
        <p:nvPicPr>
          <p:cNvPr id="4" name="Picture 3" descr="pexels-pixabay-39396"/>
          <p:cNvPicPr>
            <a:picLocks noChangeAspect="1"/>
          </p:cNvPicPr>
          <p:nvPr/>
        </p:nvPicPr>
        <p:blipFill>
          <a:blip r:embed="rId1"/>
          <a:stretch>
            <a:fillRect/>
          </a:stretch>
        </p:blipFill>
        <p:spPr>
          <a:xfrm>
            <a:off x="6096000" y="2020570"/>
            <a:ext cx="5257800" cy="4071620"/>
          </a:xfrm>
          <a:prstGeom prst="rect">
            <a:avLst/>
          </a:prstGeom>
          <a:effectLst>
            <a:softEdge rad="635000"/>
          </a:effectLst>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400"/>
              <a:t>Types of random processes</a:t>
            </a:r>
            <a:endParaRPr lang="en-US" sz="4400"/>
          </a:p>
        </p:txBody>
      </p:sp>
      <p:sp>
        <p:nvSpPr>
          <p:cNvPr id="3" name="Content Placeholder 2"/>
          <p:cNvSpPr>
            <a:spLocks noGrp="1"/>
          </p:cNvSpPr>
          <p:nvPr>
            <p:ph idx="1"/>
          </p:nvPr>
        </p:nvSpPr>
        <p:spPr/>
        <p:txBody>
          <a:bodyPr>
            <a:normAutofit fontScale="60000"/>
          </a:bodyPr>
          <a:p>
            <a:pPr>
              <a:buFont typeface="Wingdings" panose="05000000000000000000" charset="0"/>
              <a:buChar char="v"/>
            </a:pPr>
            <a:r>
              <a:rPr lang="en-US" sz="3600" b="1"/>
              <a:t>Discrete-Time Random Process</a:t>
            </a:r>
            <a:r>
              <a:rPr lang="en-US" sz="3600"/>
              <a:t>: Imagine flipping a coin every second. The results (heads or tails) are recorded at each time step. This type of process unfolds at specific, separate points in time.</a:t>
            </a:r>
            <a:endParaRPr lang="en-US" sz="3600"/>
          </a:p>
          <a:p>
            <a:pPr>
              <a:buFont typeface="Wingdings" panose="05000000000000000000" charset="0"/>
              <a:buChar char="v"/>
            </a:pPr>
            <a:r>
              <a:rPr lang="en-US" sz="3600" b="1"/>
              <a:t>Continuous-Time Random Process</a:t>
            </a:r>
            <a:r>
              <a:rPr lang="en-US" sz="3600"/>
              <a:t>: Imagine watching the stock market prices tick up and down all day. Prices can change at any moment, not just at fixed times. Here, time flows smoothly, and changes happen continuously.</a:t>
            </a:r>
            <a:endParaRPr lang="en-US" sz="3600"/>
          </a:p>
          <a:p>
            <a:pPr>
              <a:buFont typeface="Wingdings" panose="05000000000000000000" charset="0"/>
              <a:buChar char="v"/>
            </a:pPr>
            <a:r>
              <a:rPr lang="en-US" sz="3600" b="1"/>
              <a:t>Discrete-Valued Random Process</a:t>
            </a:r>
            <a:r>
              <a:rPr lang="en-US" sz="3600"/>
              <a:t>: Suppose you’re counting the number of cars that pass by each minute. The count for each minute is a whole number (like 2 cars, 5 cars), so the results are “discrete” values, meaning separate numbers.</a:t>
            </a:r>
            <a:endParaRPr lang="en-US" sz="3600"/>
          </a:p>
          <a:p>
            <a:pPr>
              <a:buFont typeface="Wingdings" panose="05000000000000000000" charset="0"/>
              <a:buChar char="v"/>
            </a:pPr>
            <a:r>
              <a:rPr lang="en-US" sz="3600" b="1"/>
              <a:t>Continuous-Valued Random Process</a:t>
            </a:r>
            <a:r>
              <a:rPr lang="en-US" sz="3600"/>
              <a:t>: Imagine measuring the temperature throughout the day. The temperature can take on any value, like 72.5 or 68.3 degrees, so it’s a continuous value, not just fixed steps.</a:t>
            </a:r>
            <a:endParaRPr lang="en-US" sz="360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t>Important Concepts</a:t>
            </a:r>
            <a:endParaRPr lang="en-US" b="1"/>
          </a:p>
        </p:txBody>
      </p:sp>
      <p:sp>
        <p:nvSpPr>
          <p:cNvPr id="3" name="Text Placeholder 2"/>
          <p:cNvSpPr/>
          <p:nvPr>
            <p:ph type="body" idx="1"/>
          </p:nvPr>
        </p:nvSpPr>
        <p:spPr/>
        <p:txBody>
          <a:bodyPr>
            <a:normAutofit fontScale="80000"/>
          </a:bodyPr>
          <a:p>
            <a:r>
              <a:rPr lang="en-US" b="1"/>
              <a:t>Stationarity</a:t>
            </a:r>
            <a:r>
              <a:rPr lang="en-US"/>
              <a:t>: Imagine recording daily temperatures. If you find that average temperatures stay about the same over months, that’s a sign of stationarity—things don’t change wildly over time.</a:t>
            </a:r>
            <a:endParaRPr lang="en-US"/>
          </a:p>
          <a:p>
            <a:r>
              <a:rPr lang="en-US" b="1"/>
              <a:t>Ergodicity</a:t>
            </a:r>
            <a:r>
              <a:rPr lang="en-US"/>
              <a:t>: Let’s say you measure traffic on a road all day. If you could look at that day’s data and predict future days accurately, that’s ergodicity—one day's data reflects the bigger picture.</a:t>
            </a:r>
            <a:endParaRPr lang="en-US"/>
          </a:p>
          <a:p>
            <a:r>
              <a:rPr lang="en-US" b="1"/>
              <a:t>Autocorrelation</a:t>
            </a:r>
            <a:r>
              <a:rPr lang="en-US"/>
              <a:t>: Suppose you’re checking the temperature every hour. The temperature at 1 PM might be similar to that at 2 PM, but much different from midnight. Autocorrelation tells us how linked values are over time.</a:t>
            </a:r>
            <a:endParaRPr lang="en-US"/>
          </a:p>
          <a:p>
            <a:r>
              <a:rPr lang="en-US" b="1"/>
              <a:t>Power Spectral Density (PSD)</a:t>
            </a:r>
            <a:r>
              <a:rPr lang="en-US"/>
              <a:t>: This is like analyzing a song to find which notes or sounds repeat most often. For signals (like radio waves), PSD helps us understand what frequencies (high or low sounds) are strongest.</a:t>
            </a:r>
            <a:endParaRPr lang="en-US"/>
          </a:p>
          <a:p>
            <a:pPr marL="114300" indent="0">
              <a:buNone/>
            </a:pPr>
            <a:endParaRPr 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Mathematical Representation</a:t>
            </a:r>
            <a:endParaRPr lang="en-US"/>
          </a:p>
        </p:txBody>
      </p:sp>
      <p:sp>
        <p:nvSpPr>
          <p:cNvPr id="3" name="Text Placeholder 2"/>
          <p:cNvSpPr/>
          <p:nvPr>
            <p:ph type="body" idx="1"/>
          </p:nvPr>
        </p:nvSpPr>
        <p:spPr/>
        <p:txBody>
          <a:bodyPr>
            <a:normAutofit fontScale="50000"/>
          </a:bodyPr>
          <a:p>
            <a:r>
              <a:rPr lang="en-US" sz="4800" b="1"/>
              <a:t>Probability Distributions</a:t>
            </a:r>
            <a:r>
              <a:rPr lang="en-US" sz="4800"/>
              <a:t>: These are like maps showing how likely different outcomes are. For a dice roll, each number (1–6) has an equal chance.</a:t>
            </a:r>
            <a:endParaRPr lang="en-US" sz="4800"/>
          </a:p>
          <a:p>
            <a:r>
              <a:rPr lang="en-US" sz="4800" b="1"/>
              <a:t>Markov Chains</a:t>
            </a:r>
            <a:r>
              <a:rPr lang="en-US" sz="4800"/>
              <a:t>: Imagine walking from room to room in a house where each room only connects to certain others. Each step only depends on your current room, not how you got there. This is useful for processes with “memoryless” steps.</a:t>
            </a:r>
            <a:endParaRPr lang="en-US" sz="4800"/>
          </a:p>
          <a:p>
            <a:r>
              <a:rPr lang="en-US" sz="4800" b="1"/>
              <a:t>Stochastic Differential Equations (SDEs)</a:t>
            </a:r>
            <a:r>
              <a:rPr lang="en-US" sz="4800"/>
              <a:t>: SDEs are equations used for things that change unpredictably but gradually, like stock prices.</a:t>
            </a:r>
            <a:endParaRPr lang="en-US" sz="4800"/>
          </a:p>
          <a:p>
            <a:r>
              <a:rPr lang="en-US" sz="4800" b="1"/>
              <a:t>Fourier Analysis</a:t>
            </a:r>
            <a:r>
              <a:rPr lang="en-US" sz="4800"/>
              <a:t>: Think of Fourier analysis as breaking down a complex song into simpler notes. In random processes, it helps identify regular patterns hidden in noisy data.</a:t>
            </a:r>
            <a:endParaRPr lang="en-US" sz="480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pPr algn="ctr"/>
            <a:r>
              <a:rPr lang="en-US" sz="4800"/>
              <a:t>ERRORS IN HYPOTHESIS TESTING</a:t>
            </a:r>
            <a:endParaRPr lang="en-US" sz="4800"/>
          </a:p>
        </p:txBody>
      </p:sp>
      <p:sp>
        <p:nvSpPr>
          <p:cNvPr id="5" name="Text Placeholder 4"/>
          <p:cNvSpPr>
            <a:spLocks noGrp="1"/>
          </p:cNvSpPr>
          <p:nvPr>
            <p:ph type="body" idx="1"/>
          </p:nvPr>
        </p:nvSpPr>
        <p:spPr/>
        <p:txBody>
          <a:bodyPr>
            <a:normAutofit lnSpcReduction="20000"/>
          </a:bodyPr>
          <a:p>
            <a:pPr algn="ctr"/>
            <a:r>
              <a:rPr lang="en-US">
                <a:highlight>
                  <a:srgbClr val="FF0000"/>
                </a:highlight>
              </a:rPr>
              <a:t>TYPE ONE ERROR</a:t>
            </a:r>
            <a:endParaRPr lang="en-US">
              <a:highlight>
                <a:srgbClr val="FF0000"/>
              </a:highlight>
            </a:endParaRPr>
          </a:p>
        </p:txBody>
      </p:sp>
      <p:sp>
        <p:nvSpPr>
          <p:cNvPr id="6" name="Content Placeholder 5"/>
          <p:cNvSpPr>
            <a:spLocks noGrp="1"/>
          </p:cNvSpPr>
          <p:nvPr>
            <p:ph sz="half" idx="2"/>
          </p:nvPr>
        </p:nvSpPr>
        <p:spPr/>
        <p:txBody>
          <a:bodyPr/>
          <a:p>
            <a:pPr>
              <a:buFont typeface="Wingdings" panose="05000000000000000000" charset="0"/>
              <a:buChar char="Ø"/>
            </a:pPr>
            <a:r>
              <a:rPr lang="en-US" sz="2800"/>
              <a:t>Also known as </a:t>
            </a:r>
            <a:r>
              <a:rPr lang="en-US" sz="2800" b="1" i="1"/>
              <a:t>“false positive”  </a:t>
            </a:r>
            <a:endParaRPr lang="en-US" sz="2800" b="1" i="1"/>
          </a:p>
          <a:p>
            <a:pPr>
              <a:buFont typeface="Wingdings" panose="05000000000000000000" charset="0"/>
              <a:buChar char="Ø"/>
            </a:pPr>
            <a:r>
              <a:rPr lang="en-US" sz="2800"/>
              <a:t>This error occurs when one rejects a true null hypothesis.</a:t>
            </a:r>
            <a:endParaRPr lang="en-US" sz="2800"/>
          </a:p>
          <a:p>
            <a:pPr>
              <a:buFont typeface="Wingdings" panose="05000000000000000000" charset="0"/>
              <a:buChar char="Ø"/>
            </a:pPr>
            <a:r>
              <a:rPr lang="en-US" sz="2800"/>
              <a:t>For example making a conclusion that a man is pregnant.</a:t>
            </a:r>
            <a:endParaRPr lang="en-US" sz="2800"/>
          </a:p>
        </p:txBody>
      </p:sp>
      <p:sp>
        <p:nvSpPr>
          <p:cNvPr id="7" name="Text Placeholder 6"/>
          <p:cNvSpPr>
            <a:spLocks noGrp="1"/>
          </p:cNvSpPr>
          <p:nvPr>
            <p:ph type="body" sz="quarter" idx="3"/>
          </p:nvPr>
        </p:nvSpPr>
        <p:spPr/>
        <p:txBody>
          <a:bodyPr>
            <a:normAutofit lnSpcReduction="20000"/>
          </a:bodyPr>
          <a:p>
            <a:pPr algn="ctr"/>
            <a:r>
              <a:rPr lang="en-US">
                <a:highlight>
                  <a:srgbClr val="FF0000"/>
                </a:highlight>
              </a:rPr>
              <a:t>TYPE TWO ERROR</a:t>
            </a:r>
            <a:endParaRPr lang="en-US">
              <a:highlight>
                <a:srgbClr val="FF0000"/>
              </a:highlight>
            </a:endParaRPr>
          </a:p>
        </p:txBody>
      </p:sp>
      <p:sp>
        <p:nvSpPr>
          <p:cNvPr id="8" name="Content Placeholder 7"/>
          <p:cNvSpPr>
            <a:spLocks noGrp="1"/>
          </p:cNvSpPr>
          <p:nvPr>
            <p:ph sz="quarter" idx="4"/>
          </p:nvPr>
        </p:nvSpPr>
        <p:spPr/>
        <p:txBody>
          <a:bodyPr/>
          <a:p>
            <a:pPr>
              <a:buFont typeface="Wingdings" panose="05000000000000000000" charset="0"/>
              <a:buChar char="Ø"/>
            </a:pPr>
            <a:r>
              <a:rPr lang="en-US" sz="2800">
                <a:sym typeface="+mn-ea"/>
              </a:rPr>
              <a:t>Also known as </a:t>
            </a:r>
            <a:r>
              <a:rPr lang="en-US" sz="2800" b="1" i="1">
                <a:sym typeface="+mn-ea"/>
              </a:rPr>
              <a:t>“false negative”  </a:t>
            </a:r>
            <a:endParaRPr lang="en-US" sz="2800" b="1" i="1"/>
          </a:p>
          <a:p>
            <a:pPr>
              <a:buFont typeface="Wingdings" panose="05000000000000000000" charset="0"/>
              <a:buChar char="Ø"/>
            </a:pPr>
            <a:r>
              <a:rPr lang="en-US" sz="2800">
                <a:sym typeface="+mn-ea"/>
              </a:rPr>
              <a:t>This error occurs when one accepts a false null hypothesis.</a:t>
            </a:r>
            <a:endParaRPr lang="en-US" sz="2800"/>
          </a:p>
          <a:p>
            <a:pPr>
              <a:buFont typeface="Wingdings" panose="05000000000000000000" charset="0"/>
              <a:buChar char="Ø"/>
            </a:pPr>
            <a:r>
              <a:rPr lang="en-US" sz="2800">
                <a:sym typeface="+mn-ea"/>
              </a:rPr>
              <a:t>For example making a conclusion that a pregnant woman is not pregnant.</a:t>
            </a:r>
            <a:endParaRPr lang="en-US" sz="2800"/>
          </a:p>
          <a:p>
            <a:pPr marL="0" indent="0">
              <a:buNone/>
            </a:pPr>
            <a:endParaRPr lang="en-US" sz="280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00" name="Shape 20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节编号"/>
          <p:cNvSpPr>
            <a:spLocks noGrp="1"/>
          </p:cNvSpPr>
          <p:nvPr>
            <p:ph type="body" sz="quarter" idx="13"/>
            <p:custDataLst>
              <p:tags r:id="rId1"/>
            </p:custDataLst>
          </p:nvPr>
        </p:nvSpPr>
        <p:spPr/>
        <p:txBody>
          <a:bodyPr>
            <a:normAutofit/>
          </a:bodyPr>
          <a:lstStyle/>
          <a:p>
            <a:pPr marL="50800" indent="0" algn="ctr">
              <a:buNone/>
            </a:pPr>
            <a:r>
              <a:rPr lang="en-US" sz="8000">
                <a:sym typeface="+mn-ea"/>
              </a:rPr>
              <a:t>Type one errors</a:t>
            </a:r>
            <a:endParaRPr lang="en-US" sz="8000"/>
          </a:p>
          <a:p>
            <a:pPr marL="50800" indent="0" algn="ctr">
              <a:buNone/>
            </a:pPr>
            <a:endParaRPr lang="en-US" sz="8000"/>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96913" y="159487"/>
            <a:ext cx="10799761" cy="1080000"/>
          </a:xfrm>
          <a:noFill/>
        </p:spPr>
        <p:txBody>
          <a:bodyPr wrap="square" lIns="0" tIns="0" rIns="0" bIns="0">
            <a:normAutofit/>
          </a:bodyPr>
          <a:lstStyle/>
          <a:p>
            <a:r>
              <a:rPr lang="en-US" sz="3600" spc="0" dirty="0">
                <a:solidFill>
                  <a:schemeClr val="tx1"/>
                </a:solidFill>
                <a:latin typeface="+mj-lt"/>
              </a:rPr>
              <a:t>Type I Errors in Hypothesis Testing</a:t>
            </a:r>
            <a:endParaRPr lang="en-US" sz="3600" spc="0" dirty="0">
              <a:solidFill>
                <a:schemeClr val="tx1"/>
              </a:solidFill>
              <a:latin typeface="+mj-lt"/>
            </a:endParaRPr>
          </a:p>
        </p:txBody>
      </p:sp>
      <p:pic>
        <p:nvPicPr>
          <p:cNvPr id="29" name="图片 28" descr="C:\Users\PEACE\Downloads\pexels-rdne-7948054.jpgpexels-rdne-7948054"/>
          <p:cNvPicPr>
            <a:picLocks noChangeAspect="1"/>
          </p:cNvPicPr>
          <p:nvPr>
            <p:custDataLst>
              <p:tags r:id="rId2"/>
            </p:custDataLst>
          </p:nvPr>
        </p:nvPicPr>
        <p:blipFill>
          <a:blip r:embed="rId3"/>
          <a:srcRect t="28290" b="28290"/>
          <a:stretch>
            <a:fillRect/>
          </a:stretch>
        </p:blipFill>
        <p:spPr>
          <a:xfrm>
            <a:off x="4191108" y="1767600"/>
            <a:ext cx="3809672" cy="2481508"/>
          </a:xfrm>
          <a:custGeom>
            <a:avLst/>
            <a:gdLst>
              <a:gd name="connsiteX0" fmla="*/ 0 w 3809719"/>
              <a:gd name="connsiteY0" fmla="*/ 0 h 2481538"/>
              <a:gd name="connsiteX1" fmla="*/ 3809719 w 3809719"/>
              <a:gd name="connsiteY1" fmla="*/ 0 h 2481538"/>
              <a:gd name="connsiteX2" fmla="*/ 3809719 w 3809719"/>
              <a:gd name="connsiteY2" fmla="*/ 2481538 h 2481538"/>
              <a:gd name="connsiteX3" fmla="*/ 0 w 3809719"/>
              <a:gd name="connsiteY3" fmla="*/ 2481538 h 2481538"/>
              <a:gd name="connsiteX4" fmla="*/ 0 w 3809719"/>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719" h="2481538">
                <a:moveTo>
                  <a:pt x="0" y="0"/>
                </a:moveTo>
                <a:lnTo>
                  <a:pt x="3809719" y="0"/>
                </a:lnTo>
                <a:lnTo>
                  <a:pt x="3809719" y="2481538"/>
                </a:lnTo>
                <a:lnTo>
                  <a:pt x="0" y="2481538"/>
                </a:lnTo>
                <a:lnTo>
                  <a:pt x="0" y="0"/>
                </a:lnTo>
                <a:close/>
              </a:path>
            </a:pathLst>
          </a:custGeom>
        </p:spPr>
      </p:pic>
      <p:pic>
        <p:nvPicPr>
          <p:cNvPr id="27" name="图片 26" descr="C:\Users\PEACE\Downloads\pexels-goumbik-590020.jpgpexels-goumbik-590020"/>
          <p:cNvPicPr>
            <a:picLocks noChangeAspect="1"/>
          </p:cNvPicPr>
          <p:nvPr>
            <p:custDataLst>
              <p:tags r:id="rId4"/>
            </p:custDataLst>
          </p:nvPr>
        </p:nvPicPr>
        <p:blipFill rotWithShape="1">
          <a:blip r:embed="rId5"/>
          <a:srcRect t="3389" b="3389"/>
          <a:stretch>
            <a:fillRect/>
          </a:stretch>
        </p:blipFill>
        <p:spPr>
          <a:xfrm>
            <a:off x="159" y="1768870"/>
            <a:ext cx="4018866" cy="2481508"/>
          </a:xfrm>
          <a:custGeom>
            <a:avLst/>
            <a:gdLst>
              <a:gd name="connsiteX0" fmla="*/ 0 w 4018915"/>
              <a:gd name="connsiteY0" fmla="*/ 0 h 2481538"/>
              <a:gd name="connsiteX1" fmla="*/ 4018915 w 4018915"/>
              <a:gd name="connsiteY1" fmla="*/ 0 h 2481538"/>
              <a:gd name="connsiteX2" fmla="*/ 4018915 w 4018915"/>
              <a:gd name="connsiteY2" fmla="*/ 2481538 h 2481538"/>
              <a:gd name="connsiteX3" fmla="*/ 0 w 4018915"/>
              <a:gd name="connsiteY3" fmla="*/ 2481538 h 2481538"/>
              <a:gd name="connsiteX4" fmla="*/ 0 w 4018915"/>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15" h="2481538">
                <a:moveTo>
                  <a:pt x="0" y="0"/>
                </a:moveTo>
                <a:lnTo>
                  <a:pt x="4018915" y="0"/>
                </a:lnTo>
                <a:lnTo>
                  <a:pt x="4018915" y="2481538"/>
                </a:lnTo>
                <a:lnTo>
                  <a:pt x="0" y="2481538"/>
                </a:lnTo>
                <a:lnTo>
                  <a:pt x="0" y="0"/>
                </a:lnTo>
                <a:close/>
              </a:path>
            </a:pathLst>
          </a:custGeom>
        </p:spPr>
      </p:pic>
      <p:pic>
        <p:nvPicPr>
          <p:cNvPr id="17" name="图片 16" descr="C:\Users\PEACE\Downloads\pexels-leeloothefirst-7887821.jpgpexels-leeloothefirst-7887821"/>
          <p:cNvPicPr>
            <a:picLocks noChangeAspect="1"/>
          </p:cNvPicPr>
          <p:nvPr>
            <p:custDataLst>
              <p:tags r:id="rId6"/>
            </p:custDataLst>
          </p:nvPr>
        </p:nvPicPr>
        <p:blipFill>
          <a:blip r:embed="rId7"/>
          <a:srcRect t="25030" b="25030"/>
          <a:stretch>
            <a:fillRect/>
          </a:stretch>
        </p:blipFill>
        <p:spPr>
          <a:xfrm>
            <a:off x="8173144" y="1767600"/>
            <a:ext cx="3314838" cy="2480370"/>
          </a:xfrm>
          <a:custGeom>
            <a:avLst/>
            <a:gdLst>
              <a:gd name="connsiteX0" fmla="*/ 0 w 3289300"/>
              <a:gd name="connsiteY0" fmla="*/ 0 h 2461260"/>
              <a:gd name="connsiteX1" fmla="*/ 2058670 w 3289300"/>
              <a:gd name="connsiteY1" fmla="*/ 0 h 2461260"/>
              <a:gd name="connsiteX2" fmla="*/ 3289300 w 3289300"/>
              <a:gd name="connsiteY2" fmla="*/ 1230630 h 2461260"/>
              <a:gd name="connsiteX3" fmla="*/ 2058670 w 3289300"/>
              <a:gd name="connsiteY3" fmla="*/ 2461260 h 2461260"/>
              <a:gd name="connsiteX4" fmla="*/ 0 w 3289300"/>
              <a:gd name="connsiteY4" fmla="*/ 2461260 h 2461260"/>
              <a:gd name="connsiteX5" fmla="*/ 0 w 3289300"/>
              <a:gd name="connsiteY5" fmla="*/ 0 h 246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9300" h="2461260">
                <a:moveTo>
                  <a:pt x="0" y="0"/>
                </a:moveTo>
                <a:lnTo>
                  <a:pt x="2058670" y="0"/>
                </a:lnTo>
                <a:cubicBezTo>
                  <a:pt x="2738328" y="0"/>
                  <a:pt x="3289300" y="550972"/>
                  <a:pt x="3289300" y="1230630"/>
                </a:cubicBezTo>
                <a:cubicBezTo>
                  <a:pt x="3289300" y="1910288"/>
                  <a:pt x="2738328" y="2461260"/>
                  <a:pt x="2058670" y="2461260"/>
                </a:cubicBezTo>
                <a:lnTo>
                  <a:pt x="0" y="2461260"/>
                </a:lnTo>
                <a:lnTo>
                  <a:pt x="0" y="0"/>
                </a:lnTo>
                <a:close/>
              </a:path>
            </a:pathLst>
          </a:custGeom>
        </p:spPr>
      </p:pic>
      <p:sp>
        <p:nvSpPr>
          <p:cNvPr id="21" name="文本框 20"/>
          <p:cNvSpPr txBox="1"/>
          <p:nvPr>
            <p:custDataLst>
              <p:tags r:id="rId8"/>
            </p:custDataLst>
          </p:nvPr>
        </p:nvSpPr>
        <p:spPr>
          <a:xfrm>
            <a:off x="1422542" y="5225133"/>
            <a:ext cx="2261912" cy="713479"/>
          </a:xfrm>
          <a:prstGeom prst="rect">
            <a:avLst/>
          </a:prstGeom>
          <a:noFill/>
        </p:spPr>
        <p:txBody>
          <a:bodyPr wrap="square" lIns="0" tIns="0" rIns="0" bIns="0" anchor="t" anchorCtr="0">
            <a:normAutofit fontScale="90000" lnSpcReduction="20000"/>
          </a:bodyPr>
          <a:lstStyle>
            <a:defPPr>
              <a:defRPr lang="en-US">
                <a:latin typeface="+mn-lt"/>
              </a:defRPr>
            </a:defPPr>
            <a:lvl1pPr algn="just">
              <a:defRPr sz="1400" spc="0">
                <a:ln>
                  <a:noFill/>
                  <a:prstDash val="sysDot"/>
                </a:ln>
                <a:solidFill>
                  <a:schemeClr val="tx1">
                    <a:lumMod val="75000"/>
                    <a:lumOff val="25000"/>
                  </a:schemeClr>
                </a:solidFill>
                <a:latin typeface="+mn-lt"/>
              </a:defRPr>
            </a:lvl1pPr>
          </a:lstStyle>
          <a:p>
            <a:pPr algn="ctr">
              <a:lnSpc>
                <a:spcPct val="130000"/>
              </a:lnSpc>
              <a:spcBef>
                <a:spcPts val="0"/>
              </a:spcBef>
              <a:spcAft>
                <a:spcPts val="0"/>
              </a:spcAft>
            </a:pPr>
            <a:r>
              <a:rPr lang="en-US" sz="1600" dirty="0">
                <a:ln>
                  <a:noFill/>
                  <a:prstDash val="sysDot"/>
                </a:ln>
                <a:solidFill>
                  <a:schemeClr val="tx1">
                    <a:lumMod val="85000"/>
                    <a:lumOff val="15000"/>
                  </a:schemeClr>
                </a:solidFill>
                <a:latin typeface="+mn-lt"/>
                <a:sym typeface="+mn-ea"/>
              </a:rPr>
              <a:t>Probability of incorrectly rejecting a true null hypothesis.</a:t>
            </a:r>
            <a:endParaRPr lang="en-US" sz="1600" dirty="0">
              <a:ln>
                <a:noFill/>
                <a:prstDash val="sysDot"/>
              </a:ln>
              <a:solidFill>
                <a:schemeClr val="tx1">
                  <a:lumMod val="85000"/>
                  <a:lumOff val="15000"/>
                </a:schemeClr>
              </a:solidFill>
              <a:latin typeface="+mn-lt"/>
              <a:sym typeface="+mn-ea"/>
            </a:endParaRPr>
          </a:p>
        </p:txBody>
      </p:sp>
      <p:sp>
        <p:nvSpPr>
          <p:cNvPr id="32" name="文本框 31"/>
          <p:cNvSpPr txBox="1"/>
          <p:nvPr>
            <p:custDataLst>
              <p:tags r:id="rId9"/>
            </p:custDataLst>
          </p:nvPr>
        </p:nvSpPr>
        <p:spPr>
          <a:xfrm>
            <a:off x="1422542" y="4776828"/>
            <a:ext cx="2261912" cy="356046"/>
          </a:xfrm>
          <a:prstGeom prst="rect">
            <a:avLst/>
          </a:prstGeom>
          <a:noFill/>
        </p:spPr>
        <p:txBody>
          <a:bodyPr wrap="square" lIns="0" tIns="0" rIns="0" bIns="0" anchor="t" anchorCtr="0">
            <a:normAutofit lnSpcReduction="20000"/>
          </a:bodyPr>
          <a:lstStyle/>
          <a:p>
            <a:pPr algn="ctr">
              <a:lnSpc>
                <a:spcPct val="150000"/>
              </a:lnSpc>
            </a:pPr>
            <a:r>
              <a:rPr lang="en-US" b="1" dirty="0">
                <a:solidFill>
                  <a:schemeClr val="accent5"/>
                </a:solidFill>
                <a:latin typeface="+mj-lt"/>
              </a:rPr>
              <a:t>Significance Level</a:t>
            </a:r>
            <a:endParaRPr lang="en-US" b="1" dirty="0">
              <a:solidFill>
                <a:schemeClr val="accent5"/>
              </a:solidFill>
              <a:latin typeface="+mj-lt"/>
            </a:endParaRPr>
          </a:p>
        </p:txBody>
      </p:sp>
      <p:sp>
        <p:nvSpPr>
          <p:cNvPr id="41" name="椭圆 40"/>
          <p:cNvSpPr/>
          <p:nvPr>
            <p:custDataLst>
              <p:tags r:id="rId10"/>
            </p:custDataLst>
          </p:nvPr>
        </p:nvSpPr>
        <p:spPr>
          <a:xfrm>
            <a:off x="2128653" y="3824340"/>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2400" b="1" dirty="0">
                <a:solidFill>
                  <a:schemeClr val="accent5"/>
                </a:solidFill>
                <a:latin typeface="+mn-lt"/>
              </a:rPr>
              <a:t>01</a:t>
            </a:r>
            <a:endParaRPr lang="en-US" sz="2400" b="1" dirty="0">
              <a:solidFill>
                <a:schemeClr val="accent5"/>
              </a:solidFill>
              <a:latin typeface="+mn-ea"/>
            </a:endParaRPr>
          </a:p>
        </p:txBody>
      </p:sp>
      <p:sp>
        <p:nvSpPr>
          <p:cNvPr id="11" name="文本框 10"/>
          <p:cNvSpPr txBox="1"/>
          <p:nvPr>
            <p:custDataLst>
              <p:tags r:id="rId11"/>
            </p:custDataLst>
          </p:nvPr>
        </p:nvSpPr>
        <p:spPr>
          <a:xfrm>
            <a:off x="8515405" y="5225133"/>
            <a:ext cx="2261912" cy="713479"/>
          </a:xfrm>
          <a:prstGeom prst="rect">
            <a:avLst/>
          </a:prstGeom>
          <a:noFill/>
        </p:spPr>
        <p:txBody>
          <a:bodyPr wrap="square" lIns="0" tIns="0" rIns="0" bIns="0" anchor="t" anchorCtr="0">
            <a:normAutofit/>
          </a:bodyPr>
          <a:lstStyle>
            <a:defPPr>
              <a:defRPr lang="en-US">
                <a:latin typeface="+mn-lt"/>
              </a:defRPr>
            </a:defPPr>
            <a:lvl1pPr algn="just">
              <a:defRPr sz="1400" spc="0">
                <a:ln>
                  <a:noFill/>
                  <a:prstDash val="sysDot"/>
                </a:ln>
                <a:solidFill>
                  <a:schemeClr val="tx1">
                    <a:lumMod val="75000"/>
                    <a:lumOff val="25000"/>
                  </a:schemeClr>
                </a:solidFill>
                <a:latin typeface="+mn-lt"/>
              </a:defRPr>
            </a:lvl1pPr>
          </a:lstStyle>
          <a:p>
            <a:pPr algn="ctr">
              <a:lnSpc>
                <a:spcPct val="130000"/>
              </a:lnSpc>
              <a:spcBef>
                <a:spcPts val="0"/>
              </a:spcBef>
              <a:spcAft>
                <a:spcPts val="0"/>
              </a:spcAft>
            </a:pPr>
            <a:r>
              <a:rPr lang="en-US" dirty="0">
                <a:ln>
                  <a:noFill/>
                  <a:prstDash val="sysDot"/>
                </a:ln>
                <a:solidFill>
                  <a:schemeClr val="tx1">
                    <a:lumMod val="85000"/>
                    <a:lumOff val="15000"/>
                  </a:schemeClr>
                </a:solidFill>
                <a:latin typeface="+mn-lt"/>
                <a:sym typeface="+mn-ea"/>
              </a:rPr>
              <a:t>Controlling the likelihood of making a Type I error.</a:t>
            </a:r>
            <a:endParaRPr lang="en-US" dirty="0">
              <a:ln>
                <a:noFill/>
                <a:prstDash val="sysDot"/>
              </a:ln>
              <a:solidFill>
                <a:schemeClr val="tx1">
                  <a:lumMod val="85000"/>
                  <a:lumOff val="15000"/>
                </a:schemeClr>
              </a:solidFill>
              <a:latin typeface="+mn-lt"/>
              <a:sym typeface="+mn-ea"/>
            </a:endParaRPr>
          </a:p>
        </p:txBody>
      </p:sp>
      <p:sp>
        <p:nvSpPr>
          <p:cNvPr id="12" name="文本框 11"/>
          <p:cNvSpPr txBox="1"/>
          <p:nvPr>
            <p:custDataLst>
              <p:tags r:id="rId12"/>
            </p:custDataLst>
          </p:nvPr>
        </p:nvSpPr>
        <p:spPr>
          <a:xfrm>
            <a:off x="8515405" y="4776828"/>
            <a:ext cx="2261912" cy="356046"/>
          </a:xfrm>
          <a:prstGeom prst="rect">
            <a:avLst/>
          </a:prstGeom>
          <a:noFill/>
        </p:spPr>
        <p:txBody>
          <a:bodyPr wrap="square" lIns="0" tIns="0" rIns="0" bIns="0" anchor="t" anchorCtr="0">
            <a:normAutofit lnSpcReduction="20000"/>
          </a:bodyPr>
          <a:lstStyle/>
          <a:p>
            <a:pPr algn="ctr">
              <a:lnSpc>
                <a:spcPct val="150000"/>
              </a:lnSpc>
            </a:pPr>
            <a:r>
              <a:rPr lang="en-US" b="1" dirty="0">
                <a:solidFill>
                  <a:schemeClr val="accent5"/>
                </a:solidFill>
                <a:latin typeface="+mj-lt"/>
              </a:rPr>
              <a:t>Type I Error Rate</a:t>
            </a:r>
            <a:endParaRPr lang="en-US" b="1" dirty="0">
              <a:solidFill>
                <a:schemeClr val="accent5"/>
              </a:solidFill>
              <a:latin typeface="+mj-lt"/>
            </a:endParaRPr>
          </a:p>
        </p:txBody>
      </p:sp>
      <p:sp>
        <p:nvSpPr>
          <p:cNvPr id="13" name="椭圆 12"/>
          <p:cNvSpPr/>
          <p:nvPr>
            <p:custDataLst>
              <p:tags r:id="rId13"/>
            </p:custDataLst>
          </p:nvPr>
        </p:nvSpPr>
        <p:spPr>
          <a:xfrm>
            <a:off x="9221516" y="3822435"/>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2400" b="1" dirty="0">
                <a:solidFill>
                  <a:schemeClr val="accent5"/>
                </a:solidFill>
                <a:latin typeface="+mn-lt"/>
              </a:rPr>
              <a:t>02</a:t>
            </a:r>
            <a:endParaRPr lang="en-US" sz="2400" b="1" dirty="0">
              <a:solidFill>
                <a:schemeClr val="accent5"/>
              </a:solidFill>
              <a:latin typeface="+mn-ea"/>
            </a:endParaRPr>
          </a:p>
        </p:txBody>
      </p:sp>
    </p:spTree>
    <p:custDataLst>
      <p:tags r:id="rId1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400"/>
              <a:t>01: Significance level</a:t>
            </a:r>
            <a:endParaRPr lang="en-US" sz="4400"/>
          </a:p>
        </p:txBody>
      </p:sp>
      <p:sp>
        <p:nvSpPr>
          <p:cNvPr id="3" name="Content Placeholder 2"/>
          <p:cNvSpPr>
            <a:spLocks noGrp="1"/>
          </p:cNvSpPr>
          <p:nvPr>
            <p:ph idx="1"/>
          </p:nvPr>
        </p:nvSpPr>
        <p:spPr>
          <a:xfrm>
            <a:off x="695960" y="1301750"/>
            <a:ext cx="10800080" cy="5224145"/>
          </a:xfrm>
        </p:spPr>
        <p:txBody>
          <a:bodyPr/>
          <a:p>
            <a:pPr>
              <a:buFont typeface="Wingdings" panose="05000000000000000000" charset="0"/>
              <a:buChar char="v"/>
            </a:pPr>
            <a:endParaRPr lang="en-US" sz="3000" b="1" i="1"/>
          </a:p>
          <a:p>
            <a:pPr>
              <a:buFont typeface="Wingdings" panose="05000000000000000000" charset="0"/>
              <a:buChar char="v"/>
            </a:pPr>
            <a:r>
              <a:rPr lang="en-US" sz="3000" b="1" i="1"/>
              <a:t>Significance level  </a:t>
            </a:r>
            <a:r>
              <a:rPr lang="en-US" sz="3000"/>
              <a:t>serves as a threshold in hypothesis testing to decide whether the results are statistically significant or not.</a:t>
            </a:r>
            <a:endParaRPr lang="en-US" sz="3000"/>
          </a:p>
          <a:p>
            <a:pPr>
              <a:buFont typeface="Wingdings" panose="05000000000000000000" charset="0"/>
              <a:buChar char="v"/>
            </a:pPr>
            <a:r>
              <a:rPr lang="en-US" sz="3000"/>
              <a:t>The commonly used threshold values 0.05 and 0.01 correspond to to a 1% and 5% respectively chance of rejecting the null hypothesis when it actually true.</a:t>
            </a:r>
            <a:endParaRPr lang="en-US" sz="3000"/>
          </a:p>
          <a:p>
            <a:pPr>
              <a:buFont typeface="Wingdings" panose="05000000000000000000" charset="0"/>
              <a:buChar char="v"/>
            </a:pPr>
            <a:r>
              <a:rPr lang="en-US" sz="3000"/>
              <a:t>The level of significance chosen depends on the context of the study, in very sensitive cases 0.01 is preferred otherwise 0.05</a:t>
            </a:r>
            <a:endParaRPr lang="en-US" sz="3000"/>
          </a:p>
          <a:p>
            <a:pPr marL="0" indent="0">
              <a:buFont typeface="Wingdings" panose="05000000000000000000" charset="0"/>
              <a:buNone/>
            </a:pPr>
            <a:endParaRPr lang="en-US" sz="3000" b="1"/>
          </a:p>
          <a:p>
            <a:pPr marL="0" indent="0">
              <a:buFont typeface="Wingdings" panose="05000000000000000000" charset="0"/>
              <a:buNone/>
            </a:pPr>
            <a:endParaRPr lang="en-US" sz="3000" b="1"/>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l"/>
            <a:r>
              <a:rPr lang="en-US"/>
              <a:t>Visualising the type one error (The two tail test)</a:t>
            </a:r>
            <a:endParaRPr lang="en-US"/>
          </a:p>
        </p:txBody>
      </p:sp>
      <p:pic>
        <p:nvPicPr>
          <p:cNvPr id="6" name="Content Placeholder 5" descr="Screenshot 2024-11-07 213949"/>
          <p:cNvPicPr>
            <a:picLocks noChangeAspect="1"/>
          </p:cNvPicPr>
          <p:nvPr>
            <p:ph idx="1"/>
          </p:nvPr>
        </p:nvPicPr>
        <p:blipFill>
          <a:blip r:embed="rId1"/>
          <a:stretch>
            <a:fillRect/>
          </a:stretch>
        </p:blipFill>
        <p:spPr>
          <a:xfrm>
            <a:off x="1682115" y="1301750"/>
            <a:ext cx="8559800" cy="524256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Visualization of the type one error</a:t>
            </a:r>
            <a:endParaRPr lang="en-US"/>
          </a:p>
        </p:txBody>
      </p:sp>
      <p:pic>
        <p:nvPicPr>
          <p:cNvPr id="6" name="Content Placeholder 5"/>
          <p:cNvPicPr>
            <a:picLocks noChangeAspect="1"/>
          </p:cNvPicPr>
          <p:nvPr>
            <p:ph idx="1"/>
          </p:nvPr>
        </p:nvPicPr>
        <p:blipFill>
          <a:blip r:embed="rId1"/>
          <a:stretch>
            <a:fillRect/>
          </a:stretch>
        </p:blipFill>
        <p:spPr>
          <a:xfrm>
            <a:off x="2383155" y="1301750"/>
            <a:ext cx="7143115" cy="514858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400"/>
              <a:t>02: Type one error rate</a:t>
            </a:r>
            <a:endParaRPr lang="en-US" sz="4400"/>
          </a:p>
        </p:txBody>
      </p:sp>
      <p:sp>
        <p:nvSpPr>
          <p:cNvPr id="3" name="Content Placeholder 2"/>
          <p:cNvSpPr>
            <a:spLocks noGrp="1"/>
          </p:cNvSpPr>
          <p:nvPr>
            <p:ph idx="1"/>
          </p:nvPr>
        </p:nvSpPr>
        <p:spPr/>
        <p:txBody>
          <a:bodyPr/>
          <a:p>
            <a:pPr>
              <a:buFont typeface="Wingdings" panose="05000000000000000000" charset="0"/>
              <a:buChar char="v"/>
            </a:pPr>
            <a:r>
              <a:rPr lang="en-US" sz="4000"/>
              <a:t> Type one error rate is the probability of rejecting the null hypothesis yet it is true.</a:t>
            </a:r>
            <a:endParaRPr lang="en-US" sz="4000"/>
          </a:p>
          <a:p>
            <a:pPr>
              <a:buFont typeface="Wingdings" panose="05000000000000000000" charset="0"/>
              <a:buChar char="v"/>
            </a:pPr>
            <a:r>
              <a:rPr lang="en-US" sz="4000"/>
              <a:t>The significance level is a test put in place to keep the error rate low</a:t>
            </a:r>
            <a:endParaRPr lang="en-US" sz="4000"/>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3813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_1*i*1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1*i*14"/>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_1*i*15"/>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_1*i*16"/>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_1*i*17"/>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_1*i*18"/>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9.xml><?xml version="1.0" encoding="utf-8"?>
<p:tagLst xmlns:p="http://schemas.openxmlformats.org/presentationml/2006/main">
  <p:tag name="KSO_WM_BEAUTIFY_FLAG" val="#wm#"/>
  <p:tag name="KSO_WM_TEMPLATE_CATEGORY" val="custom"/>
  <p:tag name="KSO_WM_TEMPLATE_INDEX" val="20238136"/>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BEAUTIFY_FLAG" val="#wm#"/>
  <p:tag name="KSO_WM_TEMPLATE_CATEGORY" val="custom"/>
  <p:tag name="KSO_WM_TEMPLATE_INDEX" val="20238136"/>
</p:tagLst>
</file>

<file path=ppt/tags/tag31.xml><?xml version="1.0" encoding="utf-8"?>
<p:tagLst xmlns:p="http://schemas.openxmlformats.org/presentationml/2006/main">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custom20238136_7*e*1"/>
  <p:tag name="KSO_WM_TEMPLATE_CATEGORY" val="custom"/>
  <p:tag name="KSO_WM_TEMPLATE_INDEX" val="20238136"/>
  <p:tag name="KSO_WM_UNIT_LAYERLEVEL" val="1"/>
  <p:tag name="KSO_WM_TAG_VERSION" val="3.0"/>
  <p:tag name="KSO_WM_BEAUTIFY_FLAG" val="#wm#"/>
  <p:tag name="KSO_WM_UNIT_PRESET_TEXT" val="01"/>
</p:tagLst>
</file>

<file path=ppt/tags/tag32.xml><?xml version="1.0" encoding="utf-8"?>
<p:tagLst xmlns:p="http://schemas.openxmlformats.org/presentationml/2006/main">
  <p:tag name="KSO_WM_SPECIAL_SOURCE" val="bdnull"/>
  <p:tag name="KSO_WM_SLIDE_ID" val="custom20238136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136"/>
  <p:tag name="KSO_WM_SLIDE_LAYOUT" val="a_e"/>
  <p:tag name="KSO_WM_SLIDE_LAYOUT_CNT" val="1_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16_1*a*1"/>
  <p:tag name="KSO_WM_TEMPLATE_CATEGORY" val="custom"/>
  <p:tag name="KSO_WM_TEMPLATE_INDEX" val="20238416"/>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9"/>
  <p:tag name="KSO_WM_UNIT_PRESET_TEXT" val="Your title here"/>
  <p:tag name="KSO_WM_UNIT_TEXT_FILL_FORE_SCHEMECOLOR_INDEX" val="13"/>
  <p:tag name="KSO_WM_UNIT_TEXT_FILL_TYPE" val="1"/>
  <p:tag name="KSO_WM_UNIT_USESOURCEFORMAT_APPLY" val="0"/>
</p:tagLst>
</file>

<file path=ppt/tags/tag34.xml><?xml version="1.0" encoding="utf-8"?>
<p:tagLst xmlns:p="http://schemas.openxmlformats.org/presentationml/2006/main">
  <p:tag name="KSO_WM_UNIT_VALUE" val="689*1057"/>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8414_1*l_h_d*1_2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left&quot;:0.0069417734222042785,&quot;top&quot;:139.17118128498706,&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5.xml><?xml version="1.0" encoding="utf-8"?>
<p:tagLst xmlns:p="http://schemas.openxmlformats.org/presentationml/2006/main">
  <p:tag name="KSO_WM_UNIT_VALUE" val="689*1115"/>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8414_1*l_h_d*1_1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left&quot;:0.0069417734222042785,&quot;top&quot;:139.17118128498706,&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6.xml><?xml version="1.0" encoding="utf-8"?>
<p:tagLst xmlns:p="http://schemas.openxmlformats.org/presentationml/2006/main">
  <p:tag name="KSO_WM_UNIT_VALUE" val="688*92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8414_1*l_h_d*1_3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left&quot;:0.0069417734222042785,&quot;top&quot;:139.17118128498706,&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7.xml><?xml version="1.0" encoding="utf-8"?>
<p:tagLst xmlns:p="http://schemas.openxmlformats.org/presentationml/2006/main">
  <p:tag name="KSO_WM_DIAGRAM_VIRTUALLY_FRAME" val="{&quot;height&quot;:328.44598388671875,&quot;left&quot;:0.0069417734222042785,&quot;top&quot;:139.17118128498706,&quot;width&quot;:904.5641479492188}"/>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8414_1*l_h_f*1_1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UNIT_USESOURCEFORMAT_APPLY" val="0"/>
</p:tagLst>
</file>

<file path=ppt/tags/tag38.xml><?xml version="1.0" encoding="utf-8"?>
<p:tagLst xmlns:p="http://schemas.openxmlformats.org/presentationml/2006/main">
  <p:tag name="KSO_WM_DIAGRAM_VIRTUALLY_FRAME" val="{&quot;height&quot;:328.44598388671875,&quot;left&quot;:0.0069417734222042785,&quot;top&quot;:139.17118128498706,&quot;width&quot;:904.5641479492188}"/>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8414_1*l_h_a*1_1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8414_1*l_h_i*1_1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left&quot;:0.0069417734222042785,&quot;top&quot;:139.17118128498706,&quot;width&quot;:904.5641479492188}"/>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UNIT_SHADOW_SCHEMECOLOR_INDEX" val="9"/>
  <p:tag name="KSO_WM_UNIT_USESOURCEFORMAT_APPLY" val="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328.44598388671875,&quot;left&quot;:0.0069417734222042785,&quot;top&quot;:139.17118128498706,&quot;width&quot;:904.5641479492188}"/>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8414_1*l_h_f*1_3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UNIT_USESOURCEFORMAT_APPLY" val="0"/>
</p:tagLst>
</file>

<file path=ppt/tags/tag41.xml><?xml version="1.0" encoding="utf-8"?>
<p:tagLst xmlns:p="http://schemas.openxmlformats.org/presentationml/2006/main">
  <p:tag name="KSO_WM_DIAGRAM_VIRTUALLY_FRAME" val="{&quot;height&quot;:328.44598388671875,&quot;left&quot;:0.0069417734222042785,&quot;top&quot;:139.17118128498706,&quot;width&quot;:904.5641479492188}"/>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8414_1*l_h_a*1_3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42.xml><?xml version="1.0" encoding="utf-8"?>
<p:tagLst xmlns:p="http://schemas.openxmlformats.org/presentationml/2006/main">
  <p:tag name="KSO_WM_DIAGRAM_VIRTUALLY_FRAME" val="{&quot;height&quot;:328.44598388671875,&quot;left&quot;:0.0069417734222042785,&quot;top&quot;:139.17118128498706,&quot;width&quot;:904.5641479492188}"/>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8414_1*l_h_i*1_3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1"/>
  <p:tag name="KSO_WM_UNIT_TEXT_FILL_TYPE" val="1"/>
  <p:tag name="KSO_WM_UNIT_SHADOW_SCHEMECOLOR_INDEX" val="9"/>
  <p:tag name="KSO_WM_UNIT_USESOURCEFORMAT_APPLY" val="0"/>
</p:tagLst>
</file>

<file path=ppt/tags/tag43.xml><?xml version="1.0" encoding="utf-8"?>
<p:tagLst xmlns:p="http://schemas.openxmlformats.org/presentationml/2006/main">
  <p:tag name="KSO_WM_SLIDE_ID" val="custom2023841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136"/>
  <p:tag name="KSO_WM_SLIDE_TYPE" val="text"/>
  <p:tag name="KSO_WM_SLIDE_SUBTYPE" val="picTxt"/>
  <p:tag name="KSO_WM_SLIDE_SIZE" val="904.564*328.446"/>
  <p:tag name="KSO_WM_SLIDE_POSITION" val="-7.87402e-05*139.181"/>
  <p:tag name="KSO_WM_SLIDE_LAYOUT" val="a_l"/>
  <p:tag name="KSO_WM_SLIDE_LAYOUT_CNT" val="1_1"/>
  <p:tag name="KSO_WM_SPECIAL_SOURCE" val="bdnull"/>
  <p:tag name="KSO_WM_DIAGRAM_GROUP_CODE" val="l1-1"/>
  <p:tag name="KSO_WM_SLIDE_DIAGTYPE" val="l"/>
</p:tagLst>
</file>

<file path=ppt/tags/tag44.xml><?xml version="1.0" encoding="utf-8"?>
<p:tagLst xmlns:p="http://schemas.openxmlformats.org/presentationml/2006/main">
  <p:tag name="KSO_WM_BEAUTIFY_FLAG" val="#wm#"/>
  <p:tag name="KSO_WM_TEMPLATE_CATEGORY" val="custom"/>
  <p:tag name="KSO_WM_TEMPLATE_INDEX" val="20238136"/>
</p:tagLst>
</file>

<file path=ppt/tags/tag45.xml><?xml version="1.0" encoding="utf-8"?>
<p:tagLst xmlns:p="http://schemas.openxmlformats.org/presentationml/2006/main">
  <p:tag name="KSO_WM_BEAUTIFY_FLAG" val="#wm#"/>
  <p:tag name="KSO_WM_TEMPLATE_CATEGORY" val="custom"/>
  <p:tag name="KSO_WM_TEMPLATE_INDEX" val="20238136"/>
</p:tagLst>
</file>

<file path=ppt/tags/tag46.xml><?xml version="1.0" encoding="utf-8"?>
<p:tagLst xmlns:p="http://schemas.openxmlformats.org/presentationml/2006/main">
  <p:tag name="KSO_WM_BEAUTIFY_FLAG" val="#wm#"/>
  <p:tag name="KSO_WM_TEMPLATE_CATEGORY" val="custom"/>
  <p:tag name="KSO_WM_TEMPLATE_INDEX" val="20238136"/>
</p:tagLst>
</file>

<file path=ppt/tags/tag47.xml><?xml version="1.0" encoding="utf-8"?>
<p:tagLst xmlns:p="http://schemas.openxmlformats.org/presentationml/2006/main">
  <p:tag name="KSO_WM_BEAUTIFY_FLAG" val="#wm#"/>
  <p:tag name="KSO_WM_TEMPLATE_CATEGORY" val="custom"/>
  <p:tag name="KSO_WM_TEMPLATE_INDEX" val="20238136"/>
</p:tagLst>
</file>

<file path=ppt/tags/tag48.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136_7*a*1"/>
  <p:tag name="KSO_WM_TEMPLATE_CATEGORY" val="custom"/>
  <p:tag name="KSO_WM_TEMPLATE_INDEX" val="20238136"/>
  <p:tag name="KSO_WM_UNIT_LAYERLEVEL" val="1"/>
  <p:tag name="KSO_WM_TAG_VERSION" val="3.0"/>
  <p:tag name="KSO_WM_BEAUTIFY_FLAG" val="#wm#"/>
  <p:tag name="KSO_WM_UNIT_PRESET_TEXT" val="Your title here"/>
</p:tagLst>
</file>

<file path=ppt/tags/tag49.xml><?xml version="1.0" encoding="utf-8"?>
<p:tagLst xmlns:p="http://schemas.openxmlformats.org/presentationml/2006/main">
  <p:tag name="KSO_WM_SPECIAL_SOURCE" val="bdnull"/>
  <p:tag name="KSO_WM_SLIDE_ID" val="custom20238136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136"/>
  <p:tag name="KSO_WM_SLIDE_LAYOUT" val="a_e"/>
  <p:tag name="KSO_WM_SLIDE_LAYOUT_CNT" val="1_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50.xml><?xml version="1.0" encoding="utf-8"?>
<p:tagLst xmlns:p="http://schemas.openxmlformats.org/presentationml/2006/main">
  <p:tag name="KSO_WM_UNIT_VALUE" val="811*16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39_1*d*1"/>
  <p:tag name="KSO_WM_TEMPLATE_CATEGORY" val="custom"/>
  <p:tag name="KSO_WM_TEMPLATE_INDEX" val="20238339"/>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9_1*i*1"/>
  <p:tag name="KSO_WM_TEMPLATE_CATEGORY" val="custom"/>
  <p:tag name="KSO_WM_TEMPLATE_INDEX" val="2023833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52.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39"/>
  <p:tag name="KSO_WM_UNIT_ID" val="custom20238339_1*a*1"/>
  <p:tag name="KSO_WM_UNIT_PRESET_TEXT" val="The title goes here"/>
  <p:tag name="KSO_WM_UNIT_TEXT_FILL_FORE_SCHEMECOLOR_INDEX" val="2"/>
  <p:tag name="KSO_WM_UNIT_TEXT_FILL_TYPE" val="1"/>
  <p:tag name="KSO_WM_UNIT_USESOURCEFORMAT_APPLY" val="0"/>
</p:tagLst>
</file>

<file path=ppt/tags/tag53.xml><?xml version="1.0" encoding="utf-8"?>
<p:tagLst xmlns:p="http://schemas.openxmlformats.org/presentationml/2006/main">
  <p:tag name="KSO_WM_DIAGRAM_MAX_ITEMCNT" val="4"/>
  <p:tag name="KSO_WM_DIAGRAM_MIN_ITEMCNT" val="1"/>
  <p:tag name="KSO_WM_DIAGRAM_VIRTUALLY_FRAME" val="{&quot;height&quot;:205.1,&quot;left&quot;:55.12728061946355,&quot;top&quot;:307.1,&quot;width&quot;:850.44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52_3*l_h_a*1_1_1"/>
  <p:tag name="KSO_WM_TEMPLATE_CATEGORY" val="diagram"/>
  <p:tag name="KSO_WM_TEMPLATE_INDEX" val="2023795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54.xml><?xml version="1.0" encoding="utf-8"?>
<p:tagLst xmlns:p="http://schemas.openxmlformats.org/presentationml/2006/main">
  <p:tag name="KSO_WM_DIAGRAM_MAX_ITEMCNT" val="4"/>
  <p:tag name="KSO_WM_DIAGRAM_MIN_ITEMCNT" val="1"/>
  <p:tag name="KSO_WM_DIAGRAM_VIRTUALLY_FRAME" val="{&quot;height&quot;:205.1,&quot;left&quot;:55.12728061946355,&quot;top&quot;:307.1,&quot;width&quot;:850.44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52_3*l_h_a*1_2_1"/>
  <p:tag name="KSO_WM_TEMPLATE_CATEGORY" val="diagram"/>
  <p:tag name="KSO_WM_TEMPLATE_INDEX" val="2023795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55.xml><?xml version="1.0" encoding="utf-8"?>
<p:tagLst xmlns:p="http://schemas.openxmlformats.org/presentationml/2006/main">
  <p:tag name="KSO_WM_DIAGRAM_MAX_ITEMCNT" val="4"/>
  <p:tag name="KSO_WM_DIAGRAM_MIN_ITEMCNT" val="1"/>
  <p:tag name="KSO_WM_DIAGRAM_VIRTUALLY_FRAME" val="{&quot;height&quot;:205.1,&quot;left&quot;:55.12728061946355,&quot;top&quot;:307.1,&quot;width&quot;:850.44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52_3*l_h_a*1_3_1"/>
  <p:tag name="KSO_WM_TEMPLATE_CATEGORY" val="diagram"/>
  <p:tag name="KSO_WM_TEMPLATE_INDEX" val="2023795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56.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850.447*57.5039"/>
  <p:tag name="KSO_WM_SLIDE_POSITION" val="55.75*400.888"/>
  <p:tag name="KSO_WM_TEMPLATE_INDEX" val="20238136"/>
  <p:tag name="KSO_WM_TEMPLATE_SUBCATEGORY" val="0"/>
  <p:tag name="KSO_WM_SLIDE_INDEX" val="1"/>
  <p:tag name="KSO_WM_TAG_VERSION" val="3.0"/>
  <p:tag name="KSO_WM_SLIDE_ID" val="custom20238339_1"/>
  <p:tag name="KSO_WM_SLIDE_ITEM_CNT" val="4"/>
  <p:tag name="KSO_WM_SPECIAL_SOURCE" val="bdnull"/>
</p:tagLst>
</file>

<file path=ppt/tags/tag57.xml><?xml version="1.0" encoding="utf-8"?>
<p:tagLst xmlns:p="http://schemas.openxmlformats.org/presentationml/2006/main">
  <p:tag name="KSO_WM_BEAUTIFY_FLAG" val="#wm#"/>
  <p:tag name="KSO_WM_TEMPLATE_CATEGORY" val="custom"/>
  <p:tag name="KSO_WM_TEMPLATE_INDEX" val="20238136"/>
</p:tagLst>
</file>

<file path=ppt/tags/tag58.xml><?xml version="1.0" encoding="utf-8"?>
<p:tagLst xmlns:p="http://schemas.openxmlformats.org/presentationml/2006/main">
  <p:tag name="KSO_WM_BEAUTIFY_FLAG" val="#wm#"/>
  <p:tag name="KSO_WM_TEMPLATE_CATEGORY" val="custom"/>
  <p:tag name="KSO_WM_TEMPLATE_INDEX" val="20238136"/>
</p:tagLst>
</file>

<file path=ppt/tags/tag59.xml><?xml version="1.0" encoding="utf-8"?>
<p:tagLst xmlns:p="http://schemas.openxmlformats.org/presentationml/2006/main">
  <p:tag name="KSO_WM_BEAUTIFY_FLAG" val="#wm#"/>
  <p:tag name="KSO_WM_TEMPLATE_CATEGORY" val="custom"/>
  <p:tag name="KSO_WM_TEMPLATE_INDEX" val="20238136"/>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60.xml><?xml version="1.0" encoding="utf-8"?>
<p:tagLst xmlns:p="http://schemas.openxmlformats.org/presentationml/2006/main">
  <p:tag name="KSO_WM_BEAUTIFY_FLAG" val="#wm#"/>
  <p:tag name="KSO_WM_TEMPLATE_CATEGORY" val="custom"/>
  <p:tag name="KSO_WM_TEMPLATE_INDEX" val="20238136"/>
</p:tagLst>
</file>

<file path=ppt/tags/tag61.xml><?xml version="1.0" encoding="utf-8"?>
<p:tagLst xmlns:p="http://schemas.openxmlformats.org/presentationml/2006/main">
  <p:tag name="KSO_WM_BEAUTIFY_FLAG" val="#wm#"/>
  <p:tag name="KSO_WM_TEMPLATE_CATEGORY" val="custom"/>
  <p:tag name="KSO_WM_TEMPLATE_INDEX" val="20238136"/>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3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3_1"/>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1_1"/>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6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251_2*l_h_i*1_1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6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8251_2*l_h_i*1_2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2*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7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2*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7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251_2*l_h_i*1_3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8251_2*l_h_f*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8251_2*l_h_a*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2_1"/>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75.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136"/>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76.xml><?xml version="1.0" encoding="utf-8"?>
<p:tagLst xmlns:p="http://schemas.openxmlformats.org/presentationml/2006/main">
  <p:tag name="KSO_WM_BEAUTIFY_FLAG" val="#wm#"/>
  <p:tag name="KSO_WM_TEMPLATE_CATEGORY" val="custom"/>
  <p:tag name="KSO_WM_TEMPLATE_INDEX" val="20238136"/>
</p:tagLst>
</file>

<file path=ppt/tags/tag77.xml><?xml version="1.0" encoding="utf-8"?>
<p:tagLst xmlns:p="http://schemas.openxmlformats.org/presentationml/2006/main">
  <p:tag name="KSO_WM_BEAUTIFY_FLAG" val="#wm#"/>
  <p:tag name="KSO_WM_TEMPLATE_CATEGORY" val="custom"/>
  <p:tag name="KSO_WM_TEMPLATE_INDEX" val="20238136"/>
</p:tagLst>
</file>

<file path=ppt/tags/tag78.xml><?xml version="1.0" encoding="utf-8"?>
<p:tagLst xmlns:p="http://schemas.openxmlformats.org/presentationml/2006/main">
  <p:tag name="KSO_WM_BEAUTIFY_FLAG" val="#wm#"/>
  <p:tag name="KSO_WM_TEMPLATE_CATEGORY" val="custom"/>
  <p:tag name="KSO_WM_TEMPLATE_INDEX" val="20238136"/>
</p:tagLst>
</file>

<file path=ppt/tags/tag79.xml><?xml version="1.0" encoding="utf-8"?>
<p:tagLst xmlns:p="http://schemas.openxmlformats.org/presentationml/2006/main">
  <p:tag name="KSO_WM_BEAUTIFY_FLAG" val="#wm#"/>
  <p:tag name="KSO_WM_TEMPLATE_CATEGORY" val="custom"/>
  <p:tag name="KSO_WM_TEMPLATE_INDEX" val="20238136"/>
</p:tagLst>
</file>

<file path=ppt/tags/tag8.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38136"/>
</p:tagLst>
</file>

<file path=ppt/tags/tag81.xml><?xml version="1.0" encoding="utf-8"?>
<p:tagLst xmlns:p="http://schemas.openxmlformats.org/presentationml/2006/main">
  <p:tag name="KSO_WM_BEAUTIFY_FLAG" val="#wm#"/>
  <p:tag name="KSO_WM_TEMPLATE_CATEGORY" val="custom"/>
  <p:tag name="KSO_WM_TEMPLATE_INDEX" val="20238136"/>
</p:tagLst>
</file>

<file path=ppt/tags/tag82.xml><?xml version="1.0" encoding="utf-8"?>
<p:tagLst xmlns:p="http://schemas.openxmlformats.org/presentationml/2006/main">
  <p:tag name="KSO_WM_BEAUTIFY_FLAG" val="#wm#"/>
  <p:tag name="KSO_WM_TEMPLATE_CATEGORY" val="custom"/>
  <p:tag name="KSO_WM_TEMPLATE_INDEX" val="20238136"/>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3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3_1"/>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1_1"/>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8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251_2*l_h_i*1_1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8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8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8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8251_2*l_h_i*1_2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2*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9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2*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9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251_2*l_h_i*1_3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9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8251_2*l_h_f*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8251_2*l_h_a*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2_1"/>
  <p:tag name="KSO_WM_DIAGRAM_MAX_ITEMCNT" val="4"/>
  <p:tag name="KSO_WM_DIAGRAM_MIN_ITEMCNT" val="2"/>
  <p:tag name="KSO_WM_DIAGRAM_VIRTUALLY_FRAME" val="{&quot;height&quot;:420.6496062992126,&quot;left&quot;:54.41282030481043,&quot;top&quot;:107.0815748031496,&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96.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136"/>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97.xml><?xml version="1.0" encoding="utf-8"?>
<p:tagLst xmlns:p="http://schemas.openxmlformats.org/presentationml/2006/main">
  <p:tag name="KSO_WM_BEAUTIFY_FLAG" val="#wm#"/>
  <p:tag name="KSO_WM_TEMPLATE_CATEGORY" val="custom"/>
  <p:tag name="KSO_WM_TEMPLATE_INDEX" val="20238136"/>
</p:tagLst>
</file>

<file path=ppt/tags/tag98.xml><?xml version="1.0" encoding="utf-8"?>
<p:tagLst xmlns:p="http://schemas.openxmlformats.org/presentationml/2006/main">
  <p:tag name="KSO_WM_BEAUTIFY_FLAG" val="#wm#"/>
  <p:tag name="KSO_WM_TEMPLATE_CATEGORY" val="custom"/>
  <p:tag name="KSO_WM_TEMPLATE_INDEX" val="20238136"/>
</p:tagLst>
</file>

<file path=ppt/tags/tag99.xml><?xml version="1.0" encoding="utf-8"?>
<p:tagLst xmlns:p="http://schemas.openxmlformats.org/presentationml/2006/main">
  <p:tag name="KSO_WM_BEAUTIFY_FLAG" val="#wm#"/>
  <p:tag name="KSO_WM_TEMPLATE_CATEGORY" val="custom"/>
  <p:tag name="KSO_WM_TEMPLATE_INDEX" val="20238136"/>
</p:tagLst>
</file>

<file path=ppt/theme/theme1.xml><?xml version="1.0" encoding="utf-8"?>
<a:theme xmlns:a="http://schemas.openxmlformats.org/drawingml/2006/main"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7772</Words>
  <Application>WPS Presentation</Application>
  <PresentationFormat/>
  <Paragraphs>195</Paragraphs>
  <Slides>30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SimSun</vt:lpstr>
      <vt:lpstr>Wingdings</vt:lpstr>
      <vt:lpstr>Arial</vt:lpstr>
      <vt:lpstr>Trebuchet MS</vt:lpstr>
      <vt:lpstr>Noto Sans Symbols</vt:lpstr>
      <vt:lpstr>Segoe Print</vt:lpstr>
      <vt:lpstr>Calibri</vt:lpstr>
      <vt:lpstr>Wingdings</vt:lpstr>
      <vt:lpstr>Microsoft YaHei</vt:lpstr>
      <vt:lpstr>Arial Unicode MS</vt:lpstr>
      <vt:lpstr>Consolas</vt:lpstr>
      <vt:lpstr>Arial Black</vt:lpstr>
      <vt:lpstr>Office Theme</vt:lpstr>
      <vt:lpstr>PowerPoint 演示文稿</vt:lpstr>
      <vt:lpstr>PowerPoint 演示文稿</vt:lpstr>
      <vt:lpstr>ERRORS IN HYPOTHESIS TESTING</vt:lpstr>
      <vt:lpstr>PowerPoint 演示文稿</vt:lpstr>
      <vt:lpstr>Type I Errors in Hypothesis Testing</vt:lpstr>
      <vt:lpstr>01: Significance level</vt:lpstr>
      <vt:lpstr>Visualising the type one error (The two tail test)</vt:lpstr>
      <vt:lpstr>Visualization of the type one error</vt:lpstr>
      <vt:lpstr>02: Type one error rate</vt:lpstr>
      <vt:lpstr>Type two errors</vt:lpstr>
      <vt:lpstr>Type II Errors in Hypothesis Testing</vt:lpstr>
      <vt:lpstr>02:Probability of Failing to Reject Null Hypothesis</vt:lpstr>
      <vt:lpstr>Visualising the type two error (The code)</vt:lpstr>
      <vt:lpstr>Visualization</vt:lpstr>
      <vt:lpstr>02: Factors affecting the type two error</vt:lpstr>
      <vt:lpstr>03: Controlling a type two error </vt:lpstr>
      <vt:lpstr>Mitigating for Statistical Errors</vt:lpstr>
      <vt:lpstr>PowerPoint 演示文稿</vt:lpstr>
      <vt:lpstr>RANDOM PROCESSES</vt:lpstr>
      <vt:lpstr>PowerPoint 演示文稿</vt:lpstr>
      <vt:lpstr>RANDOM PROCESSES</vt:lpstr>
      <vt:lpstr>PowerPoint 演示文稿</vt:lpstr>
      <vt:lpstr>PowerPoint 演示文稿</vt:lpstr>
      <vt:lpstr>PowerPoint 演示文稿</vt:lpstr>
      <vt:lpstr>Mitigating for Statistical Errors</vt:lpstr>
      <vt:lpstr>PowerPoint 演示文稿</vt:lpstr>
      <vt:lpstr>Types of random processes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Mercy Peace</cp:lastModifiedBy>
  <cp:revision>28</cp:revision>
  <dcterms:created xsi:type="dcterms:W3CDTF">2024-11-08T05:36:00Z</dcterms:created>
  <dcterms:modified xsi:type="dcterms:W3CDTF">2024-11-11T06:37:52Z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6B5BC2990B244D028362B50E08DDB1E5_12</vt:lpwstr>
  </property>
  <property fmtid="{D5CDD505-2E9C-101B-9397-08002B2CF9AE}" pid="3" name="KSOProductBuildVer">
    <vt:lpwstr>1033-12.2.0.18607</vt:lpwstr>
  </property>
</Properties>
</file>